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5"/>
  </p:notesMasterIdLst>
  <p:handoutMasterIdLst>
    <p:handoutMasterId r:id="rId26"/>
  </p:handoutMasterIdLst>
  <p:sldIdLst>
    <p:sldId id="371" r:id="rId5"/>
    <p:sldId id="266" r:id="rId6"/>
    <p:sldId id="396" r:id="rId7"/>
    <p:sldId id="374" r:id="rId8"/>
    <p:sldId id="397" r:id="rId9"/>
    <p:sldId id="398" r:id="rId10"/>
    <p:sldId id="399" r:id="rId11"/>
    <p:sldId id="394" r:id="rId12"/>
    <p:sldId id="400" r:id="rId13"/>
    <p:sldId id="380" r:id="rId14"/>
    <p:sldId id="381" r:id="rId15"/>
    <p:sldId id="382" r:id="rId16"/>
    <p:sldId id="383" r:id="rId17"/>
    <p:sldId id="384" r:id="rId18"/>
    <p:sldId id="385" r:id="rId19"/>
    <p:sldId id="386" r:id="rId20"/>
    <p:sldId id="387" r:id="rId21"/>
    <p:sldId id="401" r:id="rId22"/>
    <p:sldId id="395" r:id="rId23"/>
    <p:sldId id="268" r:id="rId24"/>
  </p:sldIdLst>
  <p:sldSz cx="12192000" cy="6858000"/>
  <p:notesSz cx="6858000" cy="9144000"/>
  <p:defaultTextStyle>
    <a:defPPr>
      <a:defRPr lang="en-US"/>
    </a:defPPr>
    <a:lvl1pPr marL="0" algn="l" defTabSz="228594" rtl="0" eaLnBrk="1" latinLnBrk="0" hangingPunct="1">
      <a:defRPr sz="900" kern="1200">
        <a:solidFill>
          <a:schemeClr val="tx1"/>
        </a:solidFill>
        <a:latin typeface="+mn-lt"/>
        <a:ea typeface="+mn-ea"/>
        <a:cs typeface="+mn-cs"/>
      </a:defRPr>
    </a:lvl1pPr>
    <a:lvl2pPr marL="228594" algn="l" defTabSz="228594" rtl="0" eaLnBrk="1" latinLnBrk="0" hangingPunct="1">
      <a:defRPr sz="900" kern="1200">
        <a:solidFill>
          <a:schemeClr val="tx1"/>
        </a:solidFill>
        <a:latin typeface="+mn-lt"/>
        <a:ea typeface="+mn-ea"/>
        <a:cs typeface="+mn-cs"/>
      </a:defRPr>
    </a:lvl2pPr>
    <a:lvl3pPr marL="457189" algn="l" defTabSz="228594" rtl="0" eaLnBrk="1" latinLnBrk="0" hangingPunct="1">
      <a:defRPr sz="900" kern="1200">
        <a:solidFill>
          <a:schemeClr val="tx1"/>
        </a:solidFill>
        <a:latin typeface="+mn-lt"/>
        <a:ea typeface="+mn-ea"/>
        <a:cs typeface="+mn-cs"/>
      </a:defRPr>
    </a:lvl3pPr>
    <a:lvl4pPr marL="685783" algn="l" defTabSz="228594" rtl="0" eaLnBrk="1" latinLnBrk="0" hangingPunct="1">
      <a:defRPr sz="900" kern="1200">
        <a:solidFill>
          <a:schemeClr val="tx1"/>
        </a:solidFill>
        <a:latin typeface="+mn-lt"/>
        <a:ea typeface="+mn-ea"/>
        <a:cs typeface="+mn-cs"/>
      </a:defRPr>
    </a:lvl4pPr>
    <a:lvl5pPr marL="914377" algn="l" defTabSz="228594" rtl="0" eaLnBrk="1" latinLnBrk="0" hangingPunct="1">
      <a:defRPr sz="900" kern="1200">
        <a:solidFill>
          <a:schemeClr val="tx1"/>
        </a:solidFill>
        <a:latin typeface="+mn-lt"/>
        <a:ea typeface="+mn-ea"/>
        <a:cs typeface="+mn-cs"/>
      </a:defRPr>
    </a:lvl5pPr>
    <a:lvl6pPr marL="1142971" algn="l" defTabSz="228594" rtl="0" eaLnBrk="1" latinLnBrk="0" hangingPunct="1">
      <a:defRPr sz="900" kern="1200">
        <a:solidFill>
          <a:schemeClr val="tx1"/>
        </a:solidFill>
        <a:latin typeface="+mn-lt"/>
        <a:ea typeface="+mn-ea"/>
        <a:cs typeface="+mn-cs"/>
      </a:defRPr>
    </a:lvl6pPr>
    <a:lvl7pPr marL="1371566" algn="l" defTabSz="228594" rtl="0" eaLnBrk="1" latinLnBrk="0" hangingPunct="1">
      <a:defRPr sz="900" kern="1200">
        <a:solidFill>
          <a:schemeClr val="tx1"/>
        </a:solidFill>
        <a:latin typeface="+mn-lt"/>
        <a:ea typeface="+mn-ea"/>
        <a:cs typeface="+mn-cs"/>
      </a:defRPr>
    </a:lvl7pPr>
    <a:lvl8pPr marL="1600160" algn="l" defTabSz="228594" rtl="0" eaLnBrk="1" latinLnBrk="0" hangingPunct="1">
      <a:defRPr sz="900" kern="1200">
        <a:solidFill>
          <a:schemeClr val="tx1"/>
        </a:solidFill>
        <a:latin typeface="+mn-lt"/>
        <a:ea typeface="+mn-ea"/>
        <a:cs typeface="+mn-cs"/>
      </a:defRPr>
    </a:lvl8pPr>
    <a:lvl9pPr marL="1828754" algn="l" defTabSz="228594"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7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kim Hedelin" initials="JH" lastIdx="33" clrIdx="0">
    <p:extLst>
      <p:ext uri="{19B8F6BF-5375-455C-9EA6-DF929625EA0E}">
        <p15:presenceInfo xmlns:p15="http://schemas.microsoft.com/office/powerpoint/2012/main" userId="S::joakim.hedelin@bufab.com::28c60d2d-56eb-4ce0-815d-fab9493f3522" providerId="AD"/>
      </p:ext>
    </p:extLst>
  </p:cmAuthor>
  <p:cmAuthor id="2" name="Doug Bolton" initials="DB" lastIdx="13" clrIdx="1">
    <p:extLst>
      <p:ext uri="{19B8F6BF-5375-455C-9EA6-DF929625EA0E}">
        <p15:presenceInfo xmlns:p15="http://schemas.microsoft.com/office/powerpoint/2012/main" userId="S::doug.bolton@zooma.se::e8c82182-5bfc-479d-a5cb-98b2c123cf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4C496"/>
    <a:srgbClr val="E98A2D"/>
    <a:srgbClr val="002E5F"/>
    <a:srgbClr val="DBDBDB"/>
    <a:srgbClr val="C5DCEE"/>
    <a:srgbClr val="2A8C47"/>
    <a:srgbClr val="3C89C7"/>
    <a:srgbClr val="A9B4B7"/>
    <a:srgbClr val="3F2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0C26B-15D6-CBF0-1695-01B54FDD74C0}" v="287" dt="2022-09-23T06:00:49.080"/>
    <p1510:client id="{2582B270-D0A7-821E-0D7B-55675B6BEB9C}" v="20" dt="2022-09-23T06:05:27.983"/>
    <p1510:client id="{9E9483AD-11CD-4B88-8964-B9FDE7DC789F}" v="15" dt="2021-11-24T07:36:13.348"/>
    <p1510:client id="{DF6ADBBB-95CF-4082-A68E-61E069A4AD34}" v="1" dt="2021-11-24T07:40:29.086"/>
    <p1510:client id="{F5AF349C-2A13-44FF-9F64-1190DD359812}" v="24" dt="2021-11-24T15:08:56.81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4"/>
    <p:restoredTop sz="94695"/>
  </p:normalViewPr>
  <p:slideViewPr>
    <p:cSldViewPr snapToGrid="0">
      <p:cViewPr varScale="1">
        <p:scale>
          <a:sx n="99" d="100"/>
          <a:sy n="99" d="100"/>
        </p:scale>
        <p:origin x="672" y="72"/>
      </p:cViewPr>
      <p:guideLst>
        <p:guide orient="horz" pos="279"/>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1" noProof="0" dirty="0">
              <a:latin typeface="Arial" panose="020B0604020202020204"/>
            </a:rPr>
            <a:t>Uppstart</a:t>
          </a:r>
          <a:endParaRPr lang="en-US" dirty="0"/>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E98A2D">
            <a:alpha val="50000"/>
          </a:srgbClr>
        </a:solidFill>
      </dgm:spPr>
      <dgm:t>
        <a:bodyPr/>
        <a:lstStyle/>
        <a:p>
          <a:r>
            <a:rPr lang="en-US"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F31146CD-7EC7-435D-85CB-BDD485519439}">
      <dgm:prSet phldrT="[Text]"/>
      <dgm:spPr>
        <a:solidFill>
          <a:srgbClr val="E98A2D">
            <a:alpha val="50000"/>
          </a:srgbClr>
        </a:solidFill>
      </dgm:spPr>
      <dgm:t>
        <a:bodyPr/>
        <a:lstStyle/>
        <a:p>
          <a:r>
            <a:rPr lang="en-US" noProof="0" dirty="0">
              <a:latin typeface="Arial" panose="020B0604020202020204"/>
            </a:rPr>
            <a:t>Utvärdering</a:t>
          </a:r>
          <a:endParaRPr lang="en-US" dirty="0"/>
        </a:p>
      </dgm:t>
    </dgm:pt>
    <dgm:pt modelId="{FE62319F-A2D2-4946-8704-C0E2B4B11BAF}" type="parTrans" cxnId="{5587F4E6-5238-4C57-98F3-581524B7BF73}">
      <dgm:prSet/>
      <dgm:spPr/>
      <dgm:t>
        <a:bodyPr/>
        <a:lstStyle/>
        <a:p>
          <a:endParaRPr lang="en-GB"/>
        </a:p>
      </dgm:t>
    </dgm:pt>
    <dgm:pt modelId="{2B752CB5-6E3B-415C-9520-A3F98ADC98F4}" type="sibTrans" cxnId="{5587F4E6-5238-4C57-98F3-581524B7BF73}">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latin typeface="Arial" panose="020B0604020202020204"/>
            </a:rPr>
            <a:t>Business</a:t>
          </a:r>
          <a:r>
            <a:rPr lang="en-US" noProof="0" dirty="0"/>
            <a:t> case</a:t>
          </a:r>
          <a:endParaRPr lang="en-US" dirty="0"/>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pPr rtl="0"/>
          <a:r>
            <a:rPr lang="en-US" noProof="0" dirty="0" err="1">
              <a:latin typeface="Arial" panose="020B0604020202020204"/>
            </a:rPr>
            <a:t>Offert</a:t>
          </a:r>
          <a:r>
            <a:rPr lang="en-US" dirty="0">
              <a:latin typeface="Arial" panose="020B0604020202020204"/>
            </a:rPr>
            <a:t> </a:t>
          </a:r>
          <a:r>
            <a:rPr lang="en-US" dirty="0" err="1">
              <a:latin typeface="Arial" panose="020B0604020202020204"/>
            </a:rPr>
            <a:t>och</a:t>
          </a:r>
          <a:br>
            <a:rPr lang="en-US" dirty="0">
              <a:latin typeface="Arial" panose="020B0604020202020204"/>
            </a:rPr>
          </a:br>
          <a:r>
            <a:rPr lang="en-US" dirty="0" err="1">
              <a:latin typeface="Arial" panose="020B0604020202020204"/>
            </a:rPr>
            <a:t>avtal</a:t>
          </a:r>
          <a:endParaRPr lang="en-US" dirty="0"/>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latin typeface="Arial" panose="020B0604020202020204"/>
            </a:rPr>
            <a:t>Genomförande</a:t>
          </a:r>
          <a:endParaRPr lang="en-US" dirty="0"/>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033B1F74-F7A8-458A-904A-B8A8FD253969}">
      <dgm:prSet phldr="0"/>
      <dgm:spPr>
        <a:solidFill>
          <a:srgbClr val="F4C496"/>
        </a:solidFill>
      </dgm:spPr>
      <dgm:t>
        <a:bodyPr/>
        <a:lstStyle/>
        <a:p>
          <a:pPr rtl="0"/>
          <a:r>
            <a:rPr lang="en-US" noProof="0" dirty="0">
              <a:latin typeface="Arial" panose="020B0604020202020204"/>
            </a:rPr>
            <a:t>Analys</a:t>
          </a:r>
        </a:p>
      </dgm:t>
    </dgm:pt>
    <dgm:pt modelId="{64BC5DB4-E0DF-44C0-B19C-1BD8A381EA71}" type="parTrans" cxnId="{52395F08-CA3E-4FEE-816C-577984465D4E}">
      <dgm:prSet/>
      <dgm:spPr/>
      <dgm:t>
        <a:bodyPr/>
        <a:lstStyle/>
        <a:p>
          <a:endParaRPr lang="en-GB"/>
        </a:p>
      </dgm:t>
    </dgm:pt>
    <dgm:pt modelId="{C43E6E2F-69DF-4E5F-9971-DFCC86244909}" type="sibTrans" cxnId="{52395F08-CA3E-4FEE-816C-577984465D4E}">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B94353D9-DAFA-4025-81D3-C8444A1B3689}" type="pres">
      <dgm:prSet presAssocID="{033B1F74-F7A8-458A-904A-B8A8FD253969}" presName="parTxOnly" presStyleLbl="node1" presStyleIdx="2" presStyleCnt="8">
        <dgm:presLayoutVars>
          <dgm:bulletEnabled val="1"/>
        </dgm:presLayoutVars>
      </dgm:prSet>
      <dgm:spPr/>
    </dgm:pt>
    <dgm:pt modelId="{FDD3D0CB-6C9C-4758-8208-77C8949B0A1E}" type="pres">
      <dgm:prSet presAssocID="{C43E6E2F-69DF-4E5F-9971-DFCC86244909}"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6EF6D31D-356A-4F12-AE6F-8814F49B9320}" type="pres">
      <dgm:prSet presAssocID="{21B1FCC9-CF0A-445A-A5F5-54370441D81A}" presName="parTxOnly" presStyleLbl="node1" presStyleIdx="5"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6" presStyleCnt="8">
        <dgm:presLayoutVars>
          <dgm:bulletEnabled val="1"/>
        </dgm:presLayoutVars>
      </dgm:prSet>
      <dgm:spPr/>
    </dgm:pt>
    <dgm:pt modelId="{48FE6529-6F4E-4448-9044-AAE98B51A1CE}" type="pres">
      <dgm:prSet presAssocID="{22F250CB-5BBD-4425-BC75-1A9480B64F3B}" presName="parSpace" presStyleCnt="0"/>
      <dgm:spPr/>
    </dgm:pt>
    <dgm:pt modelId="{E85B76AB-D213-4251-8F1B-0C9615D92D19}" type="pres">
      <dgm:prSet presAssocID="{F31146CD-7EC7-435D-85CB-BDD485519439}" presName="parTxOnly" presStyleLbl="node1" presStyleIdx="7" presStyleCnt="8">
        <dgm:presLayoutVars>
          <dgm:bulletEnabled val="1"/>
        </dgm:presLayoutVars>
      </dgm:prSet>
      <dgm:spPr/>
    </dgm:pt>
  </dgm:ptLst>
  <dgm:cxnLst>
    <dgm:cxn modelId="{52395F08-CA3E-4FEE-816C-577984465D4E}" srcId="{A3275DE7-6BA4-446F-AC5B-7BC6A448EEB0}" destId="{033B1F74-F7A8-458A-904A-B8A8FD253969}" srcOrd="2" destOrd="0" parTransId="{64BC5DB4-E0DF-44C0-B19C-1BD8A381EA71}" sibTransId="{C43E6E2F-69DF-4E5F-9971-DFCC86244909}"/>
    <dgm:cxn modelId="{DEA36A0C-4408-4415-A306-9CBDE6D1E036}" srcId="{A3275DE7-6BA4-446F-AC5B-7BC6A448EEB0}" destId="{383F1C0B-BC5B-4E97-8CFF-F5BEC99BF9E4}" srcOrd="6" destOrd="0" parTransId="{B32CA6C3-8648-4164-A381-4234B9B36E7A}" sibTransId="{22F250CB-5BBD-4425-BC75-1A9480B64F3B}"/>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59DA0524-1366-4A21-AB9F-F40ACA2E1BCB}" type="presOf" srcId="{EE4BBAA8-CE94-43F1-A222-8AC3C6D20F9F}" destId="{7F9A142C-B212-4794-96F3-D6AB443BBE0E}" srcOrd="0" destOrd="0" presId="urn:microsoft.com/office/officeart/2005/8/layout/hChevron3"/>
    <dgm:cxn modelId="{9BB1D625-9D2C-45F5-B602-EF0725D46101}" type="presOf" srcId="{383F1C0B-BC5B-4E97-8CFF-F5BEC99BF9E4}" destId="{D77F18B2-F884-4CD4-B745-210C203AA65C}" srcOrd="0" destOrd="0" presId="urn:microsoft.com/office/officeart/2005/8/layout/hChevron3"/>
    <dgm:cxn modelId="{B9D3C327-3D5A-406A-AC63-EF3CF62201FA}" type="presOf" srcId="{033B1F74-F7A8-458A-904A-B8A8FD253969}" destId="{B94353D9-DAFA-4025-81D3-C8444A1B3689}" srcOrd="0" destOrd="0" presId="urn:microsoft.com/office/officeart/2005/8/layout/hChevron3"/>
    <dgm:cxn modelId="{52F5B23C-DC1F-4734-85BF-7B2E7AB77500}" srcId="{A3275DE7-6BA4-446F-AC5B-7BC6A448EEB0}" destId="{21B1FCC9-CF0A-445A-A5F5-54370441D81A}" srcOrd="5" destOrd="0" parTransId="{0857B3F4-31BB-4D5E-9847-BE3C6EB57162}" sibTransId="{C9FE1D3D-B4C6-46B8-AFE2-070AAE432343}"/>
    <dgm:cxn modelId="{4078225D-4864-4C87-83E9-B60622CD36AA}" type="presOf" srcId="{F31146CD-7EC7-435D-85CB-BDD485519439}" destId="{E85B76AB-D213-4251-8F1B-0C9615D92D19}" srcOrd="0" destOrd="0" presId="urn:microsoft.com/office/officeart/2005/8/layout/hChevron3"/>
    <dgm:cxn modelId="{ECB46284-CE22-4236-825B-825CAD7EF602}"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B3D86197-083C-4889-898C-02381F6CF73B}" type="presOf" srcId="{A1B80118-5F91-4372-8128-8E0D18D170A1}" destId="{50F51DBE-9174-48E8-B7DD-576028D7A1A9}" srcOrd="0" destOrd="0" presId="urn:microsoft.com/office/officeart/2005/8/layout/hChevron3"/>
    <dgm:cxn modelId="{896A72A5-8329-497D-930F-94690CE4D9DA}" type="presOf" srcId="{47D93A04-9D1A-4CBE-8D2A-A2E5BDA63B71}" destId="{1E61D82D-D989-49F3-84D1-664A33D263CE}"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A85E78D7-2289-4D69-8BDD-66FA9ABA9C95}" type="presOf" srcId="{77BFB06C-4B9F-42FD-8F55-858C451335FB}" destId="{E4CE0519-E819-4E8A-921D-2034CEFF4531}" srcOrd="0" destOrd="0" presId="urn:microsoft.com/office/officeart/2005/8/layout/hChevron3"/>
    <dgm:cxn modelId="{5587F4E6-5238-4C57-98F3-581524B7BF73}" srcId="{A3275DE7-6BA4-446F-AC5B-7BC6A448EEB0}" destId="{F31146CD-7EC7-435D-85CB-BDD485519439}" srcOrd="7" destOrd="0" parTransId="{FE62319F-A2D2-4946-8704-C0E2B4B11BAF}" sibTransId="{2B752CB5-6E3B-415C-9520-A3F98ADC98F4}"/>
    <dgm:cxn modelId="{EE3BEADD-EE3D-488D-B916-FB17B5491C76}" type="presParOf" srcId="{18FAC29E-38D7-45B9-9D16-FFA2031B3D81}" destId="{E4CE0519-E819-4E8A-921D-2034CEFF4531}" srcOrd="0" destOrd="0" presId="urn:microsoft.com/office/officeart/2005/8/layout/hChevron3"/>
    <dgm:cxn modelId="{3B2523DF-EC7D-4367-B310-B215F1E63108}" type="presParOf" srcId="{18FAC29E-38D7-45B9-9D16-FFA2031B3D81}" destId="{E4480EA2-6F13-414A-B044-AFEF00729D53}" srcOrd="1" destOrd="0" presId="urn:microsoft.com/office/officeart/2005/8/layout/hChevron3"/>
    <dgm:cxn modelId="{22D69269-164E-489C-8207-F59201E5FBFD}" type="presParOf" srcId="{18FAC29E-38D7-45B9-9D16-FFA2031B3D81}" destId="{50F51DBE-9174-48E8-B7DD-576028D7A1A9}" srcOrd="2" destOrd="0" presId="urn:microsoft.com/office/officeart/2005/8/layout/hChevron3"/>
    <dgm:cxn modelId="{5BA0B71E-C9C7-418A-8208-9BAC77297BBD}" type="presParOf" srcId="{18FAC29E-38D7-45B9-9D16-FFA2031B3D81}" destId="{AD5459CF-ACD8-46CD-B2A9-558BAA74F5BD}" srcOrd="3" destOrd="0" presId="urn:microsoft.com/office/officeart/2005/8/layout/hChevron3"/>
    <dgm:cxn modelId="{318430C5-9019-4CB0-8B31-73601D254B67}" type="presParOf" srcId="{18FAC29E-38D7-45B9-9D16-FFA2031B3D81}" destId="{B94353D9-DAFA-4025-81D3-C8444A1B3689}" srcOrd="4" destOrd="0" presId="urn:microsoft.com/office/officeart/2005/8/layout/hChevron3"/>
    <dgm:cxn modelId="{9F4DB413-7FD2-43CE-9B6E-C172ED2BD9E2}" type="presParOf" srcId="{18FAC29E-38D7-45B9-9D16-FFA2031B3D81}" destId="{FDD3D0CB-6C9C-4758-8208-77C8949B0A1E}" srcOrd="5" destOrd="0" presId="urn:microsoft.com/office/officeart/2005/8/layout/hChevron3"/>
    <dgm:cxn modelId="{1B6BABB9-2D8D-4766-BECC-2FBEA20AA316}" type="presParOf" srcId="{18FAC29E-38D7-45B9-9D16-FFA2031B3D81}" destId="{1E61D82D-D989-49F3-84D1-664A33D263CE}" srcOrd="6" destOrd="0" presId="urn:microsoft.com/office/officeart/2005/8/layout/hChevron3"/>
    <dgm:cxn modelId="{96CFAA57-B987-4FC4-9314-FB2BCEC724F5}" type="presParOf" srcId="{18FAC29E-38D7-45B9-9D16-FFA2031B3D81}" destId="{06CFA7BC-481C-4AEE-A92E-F22C4EE7058F}" srcOrd="7" destOrd="0" presId="urn:microsoft.com/office/officeart/2005/8/layout/hChevron3"/>
    <dgm:cxn modelId="{91F7EBFF-88E4-48D0-A35E-FDD499B48EDC}" type="presParOf" srcId="{18FAC29E-38D7-45B9-9D16-FFA2031B3D81}" destId="{7F9A142C-B212-4794-96F3-D6AB443BBE0E}" srcOrd="8" destOrd="0" presId="urn:microsoft.com/office/officeart/2005/8/layout/hChevron3"/>
    <dgm:cxn modelId="{9AC3595E-EB68-448E-9821-BF23F998C63A}" type="presParOf" srcId="{18FAC29E-38D7-45B9-9D16-FFA2031B3D81}" destId="{828DFFE5-456E-4E9B-8D6A-852D44E0B916}" srcOrd="9" destOrd="0" presId="urn:microsoft.com/office/officeart/2005/8/layout/hChevron3"/>
    <dgm:cxn modelId="{DC6FAA3C-27BC-4D38-90DC-E61CE12A7790}" type="presParOf" srcId="{18FAC29E-38D7-45B9-9D16-FFA2031B3D81}" destId="{6EF6D31D-356A-4F12-AE6F-8814F49B9320}" srcOrd="10" destOrd="0" presId="urn:microsoft.com/office/officeart/2005/8/layout/hChevron3"/>
    <dgm:cxn modelId="{45C9140F-45AA-49AE-A99F-6C910F213F7C}" type="presParOf" srcId="{18FAC29E-38D7-45B9-9D16-FFA2031B3D81}" destId="{762DD4D5-7FEC-41B9-86A7-7D3E88AADB80}" srcOrd="11" destOrd="0" presId="urn:microsoft.com/office/officeart/2005/8/layout/hChevron3"/>
    <dgm:cxn modelId="{3139BBE5-8F1E-437B-B3D3-1C60472E2D94}" type="presParOf" srcId="{18FAC29E-38D7-45B9-9D16-FFA2031B3D81}" destId="{D77F18B2-F884-4CD4-B745-210C203AA65C}" srcOrd="12" destOrd="0" presId="urn:microsoft.com/office/officeart/2005/8/layout/hChevron3"/>
    <dgm:cxn modelId="{7A6D68A2-EA25-464B-88E0-C2C7F129AAA0}" type="presParOf" srcId="{18FAC29E-38D7-45B9-9D16-FFA2031B3D81}" destId="{48FE6529-6F4E-4448-9044-AAE98B51A1CE}" srcOrd="13" destOrd="0" presId="urn:microsoft.com/office/officeart/2005/8/layout/hChevron3"/>
    <dgm:cxn modelId="{9373274C-C565-450F-AA86-D2E949916229}" type="presParOf" srcId="{18FAC29E-38D7-45B9-9D16-FFA2031B3D81}" destId="{E85B76AB-D213-4251-8F1B-0C9615D92D19}"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0" noProof="0" dirty="0"/>
            <a:t>Uppstart</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1"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E98A2D">
            <a:alpha val="50000"/>
          </a:srgbClr>
        </a:solidFill>
      </dgm:spPr>
      <dgm:t>
        <a:bodyPr/>
        <a:lstStyle/>
        <a:p>
          <a:r>
            <a:rPr lang="en-US" noProof="0" dirty="0"/>
            <a:t>Analys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Genomförande</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Utvärdering</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C7BF9036-C011-487C-83EB-59D8E05E0153}">
      <dgm:prSet phldr="0"/>
      <dgm:spPr>
        <a:solidFill>
          <a:srgbClr val="F4C496"/>
        </a:solidFill>
      </dgm:spPr>
      <dgm:t>
        <a:bodyPr/>
        <a:lstStyle/>
        <a:p>
          <a:r>
            <a:rPr lang="en-US" noProof="0" dirty="0" err="1"/>
            <a:t>Offert</a:t>
          </a:r>
          <a:r>
            <a:rPr lang="en-US" noProof="0" dirty="0"/>
            <a:t> </a:t>
          </a:r>
          <a:r>
            <a:rPr lang="en-US" noProof="0" dirty="0" err="1"/>
            <a:t>och</a:t>
          </a:r>
          <a:br>
            <a:rPr lang="en-US" noProof="0" dirty="0"/>
          </a:br>
          <a:r>
            <a:rPr lang="en-US" noProof="0" dirty="0" err="1"/>
            <a:t>avtal</a:t>
          </a:r>
          <a:endParaRPr lang="en-US" noProof="0" dirty="0"/>
        </a:p>
      </dgm:t>
    </dgm:pt>
    <dgm:pt modelId="{CFB70639-1943-469E-9CD1-A5F7C0AD18D3}" type="parTrans" cxnId="{C02C3C2A-EAA8-4837-AFAB-D6709DCC6A42}">
      <dgm:prSet/>
      <dgm:spPr/>
      <dgm:t>
        <a:bodyPr/>
        <a:lstStyle/>
        <a:p>
          <a:endParaRPr lang="en-GB"/>
        </a:p>
      </dgm:t>
    </dgm:pt>
    <dgm:pt modelId="{4807BCF3-90F9-4B07-9E9A-E29AB4BA281C}" type="sibTrans" cxnId="{C02C3C2A-EAA8-4837-AFAB-D6709DCC6A42}">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3C977906-D48C-47EB-B31E-CF44E32DC645}" type="pres">
      <dgm:prSet presAssocID="{C7BF9036-C011-487C-83EB-59D8E05E0153}" presName="parTxOnly" presStyleLbl="node1" presStyleIdx="5" presStyleCnt="8">
        <dgm:presLayoutVars>
          <dgm:bulletEnabled val="1"/>
        </dgm:presLayoutVars>
      </dgm:prSet>
      <dgm:spPr/>
    </dgm:pt>
    <dgm:pt modelId="{A62EC5B1-766B-4E9A-9328-ABD1EEFE1C22}" type="pres">
      <dgm:prSet presAssocID="{4807BCF3-90F9-4B07-9E9A-E29AB4BA281C}" presName="parSpace" presStyleCnt="0"/>
      <dgm:spPr/>
    </dgm:pt>
    <dgm:pt modelId="{6EF6D31D-356A-4F12-AE6F-8814F49B9320}" type="pres">
      <dgm:prSet presAssocID="{21B1FCC9-CF0A-445A-A5F5-54370441D81A}" presName="parTxOnly" presStyleLbl="node1" presStyleIdx="6"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7" presStyleCnt="8">
        <dgm:presLayoutVars>
          <dgm:bulletEnabled val="1"/>
        </dgm:presLayoutVars>
      </dgm:prSet>
      <dgm:spPr/>
    </dgm:pt>
  </dgm:ptLst>
  <dgm:cxnLst>
    <dgm:cxn modelId="{DEA36A0C-4408-4415-A306-9CBDE6D1E036}" srcId="{A3275DE7-6BA4-446F-AC5B-7BC6A448EEB0}" destId="{383F1C0B-BC5B-4E97-8CFF-F5BEC99BF9E4}" srcOrd="7" destOrd="0" parTransId="{B32CA6C3-8648-4164-A381-4234B9B36E7A}" sibTransId="{22F250CB-5BBD-4425-BC75-1A9480B64F3B}"/>
    <dgm:cxn modelId="{EF496B18-145E-4164-B50B-236AB6FBD729}" type="presOf" srcId="{E3E9908F-C77E-43DF-A490-200A31C90F00}" destId="{16C72E73-64EE-4022-80C6-2733555B888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CB4C0929-7703-4641-A413-7D900C082E4A}" type="presOf" srcId="{47D93A04-9D1A-4CBE-8D2A-A2E5BDA63B71}" destId="{1E61D82D-D989-49F3-84D1-664A33D263CE}" srcOrd="0" destOrd="0" presId="urn:microsoft.com/office/officeart/2005/8/layout/hChevron3"/>
    <dgm:cxn modelId="{C02C3C2A-EAA8-4837-AFAB-D6709DCC6A42}" srcId="{A3275DE7-6BA4-446F-AC5B-7BC6A448EEB0}" destId="{C7BF9036-C011-487C-83EB-59D8E05E0153}" srcOrd="5" destOrd="0" parTransId="{CFB70639-1943-469E-9CD1-A5F7C0AD18D3}" sibTransId="{4807BCF3-90F9-4B07-9E9A-E29AB4BA281C}"/>
    <dgm:cxn modelId="{52F5B23C-DC1F-4734-85BF-7B2E7AB77500}" srcId="{A3275DE7-6BA4-446F-AC5B-7BC6A448EEB0}" destId="{21B1FCC9-CF0A-445A-A5F5-54370441D81A}" srcOrd="6" destOrd="0" parTransId="{0857B3F4-31BB-4D5E-9847-BE3C6EB57162}" sibTransId="{C9FE1D3D-B4C6-46B8-AFE2-070AAE432343}"/>
    <dgm:cxn modelId="{1E840B6C-91CE-40B7-B682-A532BD9026D5}" type="presOf" srcId="{EE4BBAA8-CE94-43F1-A222-8AC3C6D20F9F}" destId="{7F9A142C-B212-4794-96F3-D6AB443BBE0E}" srcOrd="0" destOrd="0" presId="urn:microsoft.com/office/officeart/2005/8/layout/hChevron3"/>
    <dgm:cxn modelId="{2B930C75-12D1-404B-8242-6BF0C4449C8E}"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2934DE95-FB55-4FF0-A76A-B2F87D55435C}" type="presOf" srcId="{C7BF9036-C011-487C-83EB-59D8E05E0153}" destId="{3C977906-D48C-47EB-B31E-CF44E32DC645}" srcOrd="0" destOrd="0" presId="urn:microsoft.com/office/officeart/2005/8/layout/hChevron3"/>
    <dgm:cxn modelId="{29199D96-9E5D-4A7C-9E73-70F5B09E9D81}" type="presOf" srcId="{A1B80118-5F91-4372-8128-8E0D18D170A1}" destId="{50F51DBE-9174-48E8-B7DD-576028D7A1A9}" srcOrd="0" destOrd="0" presId="urn:microsoft.com/office/officeart/2005/8/layout/hChevron3"/>
    <dgm:cxn modelId="{0D975AB6-F9CB-4A00-B773-58E4CC098381}" type="presOf" srcId="{77BFB06C-4B9F-42FD-8F55-858C451335FB}" destId="{E4CE0519-E819-4E8A-921D-2034CEFF4531}" srcOrd="0" destOrd="0" presId="urn:microsoft.com/office/officeart/2005/8/layout/hChevron3"/>
    <dgm:cxn modelId="{DCB6BEB6-8107-4979-BE49-F9FBE37065F1}" type="presOf" srcId="{383F1C0B-BC5B-4E97-8CFF-F5BEC99BF9E4}" destId="{D77F18B2-F884-4CD4-B745-210C203AA65C}"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17B07E94-2324-4644-A264-58F456816F9C}" type="presParOf" srcId="{18FAC29E-38D7-45B9-9D16-FFA2031B3D81}" destId="{E4CE0519-E819-4E8A-921D-2034CEFF4531}" srcOrd="0" destOrd="0" presId="urn:microsoft.com/office/officeart/2005/8/layout/hChevron3"/>
    <dgm:cxn modelId="{E2F240C8-8635-467F-B950-D79944D712EE}" type="presParOf" srcId="{18FAC29E-38D7-45B9-9D16-FFA2031B3D81}" destId="{E4480EA2-6F13-414A-B044-AFEF00729D53}" srcOrd="1" destOrd="0" presId="urn:microsoft.com/office/officeart/2005/8/layout/hChevron3"/>
    <dgm:cxn modelId="{4F1F5FFB-7223-48B3-843B-2CF0B753C47C}" type="presParOf" srcId="{18FAC29E-38D7-45B9-9D16-FFA2031B3D81}" destId="{50F51DBE-9174-48E8-B7DD-576028D7A1A9}" srcOrd="2" destOrd="0" presId="urn:microsoft.com/office/officeart/2005/8/layout/hChevron3"/>
    <dgm:cxn modelId="{7DD156D5-AB04-493C-BF9A-67F6E8BA0BFC}" type="presParOf" srcId="{18FAC29E-38D7-45B9-9D16-FFA2031B3D81}" destId="{AD5459CF-ACD8-46CD-B2A9-558BAA74F5BD}" srcOrd="3" destOrd="0" presId="urn:microsoft.com/office/officeart/2005/8/layout/hChevron3"/>
    <dgm:cxn modelId="{90ABA7CA-546B-4B3F-9CF3-C9A435AE2159}" type="presParOf" srcId="{18FAC29E-38D7-45B9-9D16-FFA2031B3D81}" destId="{16C72E73-64EE-4022-80C6-2733555B888E}" srcOrd="4" destOrd="0" presId="urn:microsoft.com/office/officeart/2005/8/layout/hChevron3"/>
    <dgm:cxn modelId="{F125D374-7F5A-4FF1-B0DE-A7D6E1D844D5}" type="presParOf" srcId="{18FAC29E-38D7-45B9-9D16-FFA2031B3D81}" destId="{3A84E044-F3B7-40EB-AA1F-7452E857F1BA}" srcOrd="5" destOrd="0" presId="urn:microsoft.com/office/officeart/2005/8/layout/hChevron3"/>
    <dgm:cxn modelId="{F8172355-1B3B-4E5E-9D1A-ED1845DCECDA}" type="presParOf" srcId="{18FAC29E-38D7-45B9-9D16-FFA2031B3D81}" destId="{1E61D82D-D989-49F3-84D1-664A33D263CE}" srcOrd="6" destOrd="0" presId="urn:microsoft.com/office/officeart/2005/8/layout/hChevron3"/>
    <dgm:cxn modelId="{E674BDF8-94FB-47F6-95A8-F0F6AE7A7683}" type="presParOf" srcId="{18FAC29E-38D7-45B9-9D16-FFA2031B3D81}" destId="{06CFA7BC-481C-4AEE-A92E-F22C4EE7058F}" srcOrd="7" destOrd="0" presId="urn:microsoft.com/office/officeart/2005/8/layout/hChevron3"/>
    <dgm:cxn modelId="{641DF203-F1D4-4CA3-B3C2-97D2D49E4E4D}" type="presParOf" srcId="{18FAC29E-38D7-45B9-9D16-FFA2031B3D81}" destId="{7F9A142C-B212-4794-96F3-D6AB443BBE0E}" srcOrd="8" destOrd="0" presId="urn:microsoft.com/office/officeart/2005/8/layout/hChevron3"/>
    <dgm:cxn modelId="{C60F8A80-C1DC-47A2-A23C-989665AC2C2C}" type="presParOf" srcId="{18FAC29E-38D7-45B9-9D16-FFA2031B3D81}" destId="{828DFFE5-456E-4E9B-8D6A-852D44E0B916}" srcOrd="9" destOrd="0" presId="urn:microsoft.com/office/officeart/2005/8/layout/hChevron3"/>
    <dgm:cxn modelId="{A837C4F2-A433-4A4D-9AFE-70AE628993F6}" type="presParOf" srcId="{18FAC29E-38D7-45B9-9D16-FFA2031B3D81}" destId="{3C977906-D48C-47EB-B31E-CF44E32DC645}" srcOrd="10" destOrd="0" presId="urn:microsoft.com/office/officeart/2005/8/layout/hChevron3"/>
    <dgm:cxn modelId="{33498793-5CB4-4606-A340-3357FBBC8FF0}" type="presParOf" srcId="{18FAC29E-38D7-45B9-9D16-FFA2031B3D81}" destId="{A62EC5B1-766B-4E9A-9328-ABD1EEFE1C22}" srcOrd="11" destOrd="0" presId="urn:microsoft.com/office/officeart/2005/8/layout/hChevron3"/>
    <dgm:cxn modelId="{347A9B09-3CAE-4747-9053-B8AD8795A4A8}" type="presParOf" srcId="{18FAC29E-38D7-45B9-9D16-FFA2031B3D81}" destId="{6EF6D31D-356A-4F12-AE6F-8814F49B9320}" srcOrd="12" destOrd="0" presId="urn:microsoft.com/office/officeart/2005/8/layout/hChevron3"/>
    <dgm:cxn modelId="{DB6FCD87-8C56-4CD3-8A2D-B6073917560E}" type="presParOf" srcId="{18FAC29E-38D7-45B9-9D16-FFA2031B3D81}" destId="{762DD4D5-7FEC-41B9-86A7-7D3E88AADB80}" srcOrd="13" destOrd="0" presId="urn:microsoft.com/office/officeart/2005/8/layout/hChevron3"/>
    <dgm:cxn modelId="{E5F39DE5-F4EF-4850-A753-0651D6731328}" type="presParOf" srcId="{18FAC29E-38D7-45B9-9D16-FFA2031B3D81}" destId="{D77F18B2-F884-4CD4-B745-210C203AA65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0" noProof="0" dirty="0"/>
            <a:t>Uppstart</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0"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1" noProof="0" dirty="0"/>
            <a:t>Analys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47D93A04-9D1A-4CBE-8D2A-A2E5BDA63B71}">
      <dgm:prSet phldrT="[Text]"/>
      <dgm:spPr>
        <a:solidFill>
          <a:srgbClr val="E98A2D">
            <a:alpha val="50000"/>
          </a:srgbClr>
        </a:solidFill>
      </dgm:spPr>
      <dgm:t>
        <a:bodyPr/>
        <a:lstStyle/>
        <a:p>
          <a:r>
            <a:rPr lang="en-US"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Genomförande</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Utvärdering</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F6C9CA00-A1BD-410B-B206-41159A3BF157}">
      <dgm:prSet phldr="0"/>
      <dgm:spPr>
        <a:solidFill>
          <a:srgbClr val="F4C496"/>
        </a:solidFill>
      </dgm:spPr>
      <dgm:t>
        <a:bodyPr/>
        <a:lstStyle/>
        <a:p>
          <a:r>
            <a:rPr lang="en-US" noProof="0" dirty="0" err="1"/>
            <a:t>Offert</a:t>
          </a:r>
          <a:r>
            <a:rPr lang="en-US" noProof="0" dirty="0"/>
            <a:t> </a:t>
          </a:r>
          <a:r>
            <a:rPr lang="en-US" noProof="0" dirty="0" err="1"/>
            <a:t>och</a:t>
          </a:r>
          <a:r>
            <a:rPr lang="en-US" noProof="0" dirty="0"/>
            <a:t> </a:t>
          </a:r>
          <a:br>
            <a:rPr lang="en-US" noProof="0" dirty="0"/>
          </a:br>
          <a:r>
            <a:rPr lang="en-US" noProof="0" dirty="0" err="1"/>
            <a:t>avtal</a:t>
          </a:r>
          <a:endParaRPr lang="en-US" noProof="0" dirty="0"/>
        </a:p>
      </dgm:t>
    </dgm:pt>
    <dgm:pt modelId="{E1570BB0-98AB-4CA7-A390-6C47E51C42FA}" type="parTrans" cxnId="{4D0D22D3-7C3E-440A-AD2F-B48EE9988C62}">
      <dgm:prSet/>
      <dgm:spPr/>
      <dgm:t>
        <a:bodyPr/>
        <a:lstStyle/>
        <a:p>
          <a:endParaRPr lang="en-GB"/>
        </a:p>
      </dgm:t>
    </dgm:pt>
    <dgm:pt modelId="{0C1A18FD-566C-4FB5-9506-5766D9059669}" type="sibTrans" cxnId="{4D0D22D3-7C3E-440A-AD2F-B48EE9988C62}">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BDB89ADD-D874-49D1-A0CC-82992D54065B}" type="pres">
      <dgm:prSet presAssocID="{F6C9CA00-A1BD-410B-B206-41159A3BF157}" presName="parTxOnly" presStyleLbl="node1" presStyleIdx="5" presStyleCnt="8">
        <dgm:presLayoutVars>
          <dgm:bulletEnabled val="1"/>
        </dgm:presLayoutVars>
      </dgm:prSet>
      <dgm:spPr/>
    </dgm:pt>
    <dgm:pt modelId="{CD03C192-E36A-483E-9FA9-4EB455E71D2A}" type="pres">
      <dgm:prSet presAssocID="{0C1A18FD-566C-4FB5-9506-5766D9059669}" presName="parSpace" presStyleCnt="0"/>
      <dgm:spPr/>
    </dgm:pt>
    <dgm:pt modelId="{6EF6D31D-356A-4F12-AE6F-8814F49B9320}" type="pres">
      <dgm:prSet presAssocID="{21B1FCC9-CF0A-445A-A5F5-54370441D81A}" presName="parTxOnly" presStyleLbl="node1" presStyleIdx="6"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7" presStyleCnt="8">
        <dgm:presLayoutVars>
          <dgm:bulletEnabled val="1"/>
        </dgm:presLayoutVars>
      </dgm:prSet>
      <dgm:spPr/>
    </dgm:pt>
  </dgm:ptLst>
  <dgm:cxnLst>
    <dgm:cxn modelId="{DEA36A0C-4408-4415-A306-9CBDE6D1E036}" srcId="{A3275DE7-6BA4-446F-AC5B-7BC6A448EEB0}" destId="{383F1C0B-BC5B-4E97-8CFF-F5BEC99BF9E4}" srcOrd="7" destOrd="0" parTransId="{B32CA6C3-8648-4164-A381-4234B9B36E7A}" sibTransId="{22F250CB-5BBD-4425-BC75-1A9480B64F3B}"/>
    <dgm:cxn modelId="{1E65CE12-1196-48CB-AE65-82A7C961A1A2}" type="presOf" srcId="{21B1FCC9-CF0A-445A-A5F5-54370441D81A}" destId="{6EF6D31D-356A-4F12-AE6F-8814F49B9320}" srcOrd="0" destOrd="0" presId="urn:microsoft.com/office/officeart/2005/8/layout/hChevron3"/>
    <dgm:cxn modelId="{4B351916-813D-48AA-BEE1-650820E19700}" type="presOf" srcId="{47D93A04-9D1A-4CBE-8D2A-A2E5BDA63B71}" destId="{1E61D82D-D989-49F3-84D1-664A33D263C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EE773C1D-9A6D-4D47-8C4E-4BE1245CCF82}" type="presOf" srcId="{383F1C0B-BC5B-4E97-8CFF-F5BEC99BF9E4}" destId="{D77F18B2-F884-4CD4-B745-210C203AA65C}" srcOrd="0" destOrd="0" presId="urn:microsoft.com/office/officeart/2005/8/layout/hChevron3"/>
    <dgm:cxn modelId="{32B97A23-087A-4223-A10B-1414EEEB7139}" type="presOf" srcId="{A3275DE7-6BA4-446F-AC5B-7BC6A448EEB0}" destId="{18FAC29E-38D7-45B9-9D16-FFA2031B3D81}" srcOrd="0" destOrd="0" presId="urn:microsoft.com/office/officeart/2005/8/layout/hChevron3"/>
    <dgm:cxn modelId="{52F5B23C-DC1F-4734-85BF-7B2E7AB77500}" srcId="{A3275DE7-6BA4-446F-AC5B-7BC6A448EEB0}" destId="{21B1FCC9-CF0A-445A-A5F5-54370441D81A}" srcOrd="6" destOrd="0" parTransId="{0857B3F4-31BB-4D5E-9847-BE3C6EB57162}" sibTransId="{C9FE1D3D-B4C6-46B8-AFE2-070AAE432343}"/>
    <dgm:cxn modelId="{C454F76B-BA59-4F0E-B32D-5B6C9202097B}" type="presOf" srcId="{E3E9908F-C77E-43DF-A490-200A31C90F00}" destId="{16C72E73-64EE-4022-80C6-2733555B888E}" srcOrd="0" destOrd="0" presId="urn:microsoft.com/office/officeart/2005/8/layout/hChevron3"/>
    <dgm:cxn modelId="{68D53787-FB11-4DA9-9307-3F27DC165AAD}" type="presOf" srcId="{EE4BBAA8-CE94-43F1-A222-8AC3C6D20F9F}" destId="{7F9A142C-B212-4794-96F3-D6AB443BBE0E}" srcOrd="0" destOrd="0" presId="urn:microsoft.com/office/officeart/2005/8/layout/hChevron3"/>
    <dgm:cxn modelId="{5347E189-8EC0-4135-AD4D-D06AE362619F}" type="presOf" srcId="{A1B80118-5F91-4372-8128-8E0D18D170A1}" destId="{50F51DBE-9174-48E8-B7DD-576028D7A1A9}"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7E2229C1-F703-4C41-87F6-7ADAFD010E86}" type="presOf" srcId="{F6C9CA00-A1BD-410B-B206-41159A3BF157}" destId="{BDB89ADD-D874-49D1-A0CC-82992D54065B}"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4D0D22D3-7C3E-440A-AD2F-B48EE9988C62}" srcId="{A3275DE7-6BA4-446F-AC5B-7BC6A448EEB0}" destId="{F6C9CA00-A1BD-410B-B206-41159A3BF157}" srcOrd="5" destOrd="0" parTransId="{E1570BB0-98AB-4CA7-A390-6C47E51C42FA}" sibTransId="{0C1A18FD-566C-4FB5-9506-5766D9059669}"/>
    <dgm:cxn modelId="{31E47DE0-DD6A-4304-9456-FC06371A49DF}" srcId="{A3275DE7-6BA4-446F-AC5B-7BC6A448EEB0}" destId="{E3E9908F-C77E-43DF-A490-200A31C90F00}" srcOrd="2" destOrd="0" parTransId="{D3EEA1F6-DB09-42F4-8950-BF871DFD80D8}" sibTransId="{526D3B6E-01C0-4946-8AA1-68E70861CDAC}"/>
    <dgm:cxn modelId="{7DE41CFE-D34A-42DA-9EEA-ED24AB389812}" type="presOf" srcId="{77BFB06C-4B9F-42FD-8F55-858C451335FB}" destId="{E4CE0519-E819-4E8A-921D-2034CEFF4531}" srcOrd="0" destOrd="0" presId="urn:microsoft.com/office/officeart/2005/8/layout/hChevron3"/>
    <dgm:cxn modelId="{09329478-B5CA-48F5-8598-B3A39B22333A}" type="presParOf" srcId="{18FAC29E-38D7-45B9-9D16-FFA2031B3D81}" destId="{E4CE0519-E819-4E8A-921D-2034CEFF4531}" srcOrd="0" destOrd="0" presId="urn:microsoft.com/office/officeart/2005/8/layout/hChevron3"/>
    <dgm:cxn modelId="{EFB40A0D-4E06-4C9C-A436-E232FA6E1958}" type="presParOf" srcId="{18FAC29E-38D7-45B9-9D16-FFA2031B3D81}" destId="{E4480EA2-6F13-414A-B044-AFEF00729D53}" srcOrd="1" destOrd="0" presId="urn:microsoft.com/office/officeart/2005/8/layout/hChevron3"/>
    <dgm:cxn modelId="{0CD8EAB2-1DC5-4455-B0D7-447857D98EA7}" type="presParOf" srcId="{18FAC29E-38D7-45B9-9D16-FFA2031B3D81}" destId="{50F51DBE-9174-48E8-B7DD-576028D7A1A9}" srcOrd="2" destOrd="0" presId="urn:microsoft.com/office/officeart/2005/8/layout/hChevron3"/>
    <dgm:cxn modelId="{843C8B48-4349-4050-82DC-04B49C9BB893}" type="presParOf" srcId="{18FAC29E-38D7-45B9-9D16-FFA2031B3D81}" destId="{AD5459CF-ACD8-46CD-B2A9-558BAA74F5BD}" srcOrd="3" destOrd="0" presId="urn:microsoft.com/office/officeart/2005/8/layout/hChevron3"/>
    <dgm:cxn modelId="{22BA0312-3E28-464C-A1AF-627AF8EF6686}" type="presParOf" srcId="{18FAC29E-38D7-45B9-9D16-FFA2031B3D81}" destId="{16C72E73-64EE-4022-80C6-2733555B888E}" srcOrd="4" destOrd="0" presId="urn:microsoft.com/office/officeart/2005/8/layout/hChevron3"/>
    <dgm:cxn modelId="{913BB5B5-743A-4CFC-A95A-2A1EBCF1ACE1}" type="presParOf" srcId="{18FAC29E-38D7-45B9-9D16-FFA2031B3D81}" destId="{3A84E044-F3B7-40EB-AA1F-7452E857F1BA}" srcOrd="5" destOrd="0" presId="urn:microsoft.com/office/officeart/2005/8/layout/hChevron3"/>
    <dgm:cxn modelId="{B4EB41FF-2703-4896-89C4-6189930A7186}" type="presParOf" srcId="{18FAC29E-38D7-45B9-9D16-FFA2031B3D81}" destId="{1E61D82D-D989-49F3-84D1-664A33D263CE}" srcOrd="6" destOrd="0" presId="urn:microsoft.com/office/officeart/2005/8/layout/hChevron3"/>
    <dgm:cxn modelId="{2861FA46-39E5-483D-A1C9-7608780A771A}" type="presParOf" srcId="{18FAC29E-38D7-45B9-9D16-FFA2031B3D81}" destId="{06CFA7BC-481C-4AEE-A92E-F22C4EE7058F}" srcOrd="7" destOrd="0" presId="urn:microsoft.com/office/officeart/2005/8/layout/hChevron3"/>
    <dgm:cxn modelId="{74E8E3BF-3F96-4A74-828B-4C6B031EA780}" type="presParOf" srcId="{18FAC29E-38D7-45B9-9D16-FFA2031B3D81}" destId="{7F9A142C-B212-4794-96F3-D6AB443BBE0E}" srcOrd="8" destOrd="0" presId="urn:microsoft.com/office/officeart/2005/8/layout/hChevron3"/>
    <dgm:cxn modelId="{4A75F2F1-CB95-4A2E-BA84-5570906D9DE2}" type="presParOf" srcId="{18FAC29E-38D7-45B9-9D16-FFA2031B3D81}" destId="{828DFFE5-456E-4E9B-8D6A-852D44E0B916}" srcOrd="9" destOrd="0" presId="urn:microsoft.com/office/officeart/2005/8/layout/hChevron3"/>
    <dgm:cxn modelId="{8A1CD491-FC91-496A-9716-090CF4C068CC}" type="presParOf" srcId="{18FAC29E-38D7-45B9-9D16-FFA2031B3D81}" destId="{BDB89ADD-D874-49D1-A0CC-82992D54065B}" srcOrd="10" destOrd="0" presId="urn:microsoft.com/office/officeart/2005/8/layout/hChevron3"/>
    <dgm:cxn modelId="{DAE31651-C38A-4C44-AAF5-3D4729B09F85}" type="presParOf" srcId="{18FAC29E-38D7-45B9-9D16-FFA2031B3D81}" destId="{CD03C192-E36A-483E-9FA9-4EB455E71D2A}" srcOrd="11" destOrd="0" presId="urn:microsoft.com/office/officeart/2005/8/layout/hChevron3"/>
    <dgm:cxn modelId="{8690B588-2E9D-4C09-96CF-C4CEC6A8A49A}" type="presParOf" srcId="{18FAC29E-38D7-45B9-9D16-FFA2031B3D81}" destId="{6EF6D31D-356A-4F12-AE6F-8814F49B9320}" srcOrd="12" destOrd="0" presId="urn:microsoft.com/office/officeart/2005/8/layout/hChevron3"/>
    <dgm:cxn modelId="{7CDB1F46-711F-4499-8820-D12FAAC6E21F}" type="presParOf" srcId="{18FAC29E-38D7-45B9-9D16-FFA2031B3D81}" destId="{762DD4D5-7FEC-41B9-86A7-7D3E88AADB80}" srcOrd="13" destOrd="0" presId="urn:microsoft.com/office/officeart/2005/8/layout/hChevron3"/>
    <dgm:cxn modelId="{0D7AE0D5-F30F-4025-977A-A75D2F877257}" type="presParOf" srcId="{18FAC29E-38D7-45B9-9D16-FFA2031B3D81}" destId="{D77F18B2-F884-4CD4-B745-210C203AA65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0" noProof="0" dirty="0"/>
            <a:t>Uppstart</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0"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0" noProof="0" dirty="0"/>
            <a:t>Analys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47D93A04-9D1A-4CBE-8D2A-A2E5BDA63B71}">
      <dgm:prSet phldrT="[Text]"/>
      <dgm:spPr>
        <a:solidFill>
          <a:srgbClr val="F39200"/>
        </a:solidFill>
      </dgm:spPr>
      <dgm:t>
        <a:bodyPr/>
        <a:lstStyle/>
        <a:p>
          <a:r>
            <a:rPr lang="en-US" b="1"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E98A2D">
            <a:alpha val="50000"/>
          </a:srgbClr>
        </a:solidFill>
      </dgm:spPr>
      <dgm:t>
        <a:bodyPr/>
        <a:lstStyle/>
        <a:p>
          <a:r>
            <a:rPr lang="en-US"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Genomförande</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Utvärdering</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37095390-C729-4EEB-A05A-6E53D1DC6638}">
      <dgm:prSet phldr="0"/>
      <dgm:spPr>
        <a:solidFill>
          <a:srgbClr val="F4C496"/>
        </a:solidFill>
      </dgm:spPr>
      <dgm:t>
        <a:bodyPr/>
        <a:lstStyle/>
        <a:p>
          <a:r>
            <a:rPr lang="en-US" noProof="0" dirty="0" err="1"/>
            <a:t>Offert</a:t>
          </a:r>
          <a:r>
            <a:rPr lang="en-US" noProof="0" dirty="0"/>
            <a:t> </a:t>
          </a:r>
          <a:r>
            <a:rPr lang="en-US" noProof="0" dirty="0" err="1"/>
            <a:t>och</a:t>
          </a:r>
          <a:br>
            <a:rPr lang="en-US" noProof="0" dirty="0"/>
          </a:br>
          <a:r>
            <a:rPr lang="en-US" noProof="0" dirty="0" err="1"/>
            <a:t>avtal</a:t>
          </a:r>
          <a:endParaRPr lang="en-US" noProof="0" dirty="0"/>
        </a:p>
      </dgm:t>
    </dgm:pt>
    <dgm:pt modelId="{4A6CF0EB-39E7-426C-85D9-B3417C413274}" type="parTrans" cxnId="{70408D67-4066-40A4-89CE-DEA31A47BBA7}">
      <dgm:prSet/>
      <dgm:spPr/>
    </dgm:pt>
    <dgm:pt modelId="{9ABBEE3E-6774-4EA0-A29F-34293F0E741B}" type="sibTrans" cxnId="{70408D67-4066-40A4-89CE-DEA31A47BBA7}">
      <dgm:prSet/>
      <dgm:spPr/>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3F45A16F-C05F-4029-B94C-FFDF566D65D0}" type="pres">
      <dgm:prSet presAssocID="{37095390-C729-4EEB-A05A-6E53D1DC6638}" presName="parTxOnly" presStyleLbl="node1" presStyleIdx="5" presStyleCnt="8">
        <dgm:presLayoutVars>
          <dgm:bulletEnabled val="1"/>
        </dgm:presLayoutVars>
      </dgm:prSet>
      <dgm:spPr/>
    </dgm:pt>
    <dgm:pt modelId="{0E758C55-CC50-4DA0-B994-44DFE139614A}" type="pres">
      <dgm:prSet presAssocID="{9ABBEE3E-6774-4EA0-A29F-34293F0E741B}" presName="parSpace" presStyleCnt="0"/>
      <dgm:spPr/>
    </dgm:pt>
    <dgm:pt modelId="{6EF6D31D-356A-4F12-AE6F-8814F49B9320}" type="pres">
      <dgm:prSet presAssocID="{21B1FCC9-CF0A-445A-A5F5-54370441D81A}" presName="parTxOnly" presStyleLbl="node1" presStyleIdx="6"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7" presStyleCnt="8">
        <dgm:presLayoutVars>
          <dgm:bulletEnabled val="1"/>
        </dgm:presLayoutVars>
      </dgm:prSet>
      <dgm:spPr/>
    </dgm:pt>
  </dgm:ptLst>
  <dgm:cxnLst>
    <dgm:cxn modelId="{D15E1B09-41B2-44A9-BABE-4F5455A0A84B}" type="presOf" srcId="{77BFB06C-4B9F-42FD-8F55-858C451335FB}" destId="{E4CE0519-E819-4E8A-921D-2034CEFF4531}" srcOrd="0" destOrd="0" presId="urn:microsoft.com/office/officeart/2005/8/layout/hChevron3"/>
    <dgm:cxn modelId="{DCF4C90B-FD6B-48C0-B66E-55281AA15A27}" type="presOf" srcId="{21B1FCC9-CF0A-445A-A5F5-54370441D81A}" destId="{6EF6D31D-356A-4F12-AE6F-8814F49B9320}" srcOrd="0" destOrd="0" presId="urn:microsoft.com/office/officeart/2005/8/layout/hChevron3"/>
    <dgm:cxn modelId="{DEA36A0C-4408-4415-A306-9CBDE6D1E036}" srcId="{A3275DE7-6BA4-446F-AC5B-7BC6A448EEB0}" destId="{383F1C0B-BC5B-4E97-8CFF-F5BEC99BF9E4}" srcOrd="7" destOrd="0" parTransId="{B32CA6C3-8648-4164-A381-4234B9B36E7A}" sibTransId="{22F250CB-5BBD-4425-BC75-1A9480B64F3B}"/>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66BF873B-470B-4422-8B00-07C19E440A56}" type="presOf" srcId="{47D93A04-9D1A-4CBE-8D2A-A2E5BDA63B71}" destId="{1E61D82D-D989-49F3-84D1-664A33D263CE}" srcOrd="0" destOrd="0" presId="urn:microsoft.com/office/officeart/2005/8/layout/hChevron3"/>
    <dgm:cxn modelId="{52F5B23C-DC1F-4734-85BF-7B2E7AB77500}" srcId="{A3275DE7-6BA4-446F-AC5B-7BC6A448EEB0}" destId="{21B1FCC9-CF0A-445A-A5F5-54370441D81A}" srcOrd="6" destOrd="0" parTransId="{0857B3F4-31BB-4D5E-9847-BE3C6EB57162}" sibTransId="{C9FE1D3D-B4C6-46B8-AFE2-070AAE432343}"/>
    <dgm:cxn modelId="{87B2AA66-7835-4932-AD63-F887BA6BC0C0}" type="presOf" srcId="{A1B80118-5F91-4372-8128-8E0D18D170A1}" destId="{50F51DBE-9174-48E8-B7DD-576028D7A1A9}" srcOrd="0" destOrd="0" presId="urn:microsoft.com/office/officeart/2005/8/layout/hChevron3"/>
    <dgm:cxn modelId="{70408D67-4066-40A4-89CE-DEA31A47BBA7}" srcId="{A3275DE7-6BA4-446F-AC5B-7BC6A448EEB0}" destId="{37095390-C729-4EEB-A05A-6E53D1DC6638}" srcOrd="5" destOrd="0" parTransId="{4A6CF0EB-39E7-426C-85D9-B3417C413274}" sibTransId="{9ABBEE3E-6774-4EA0-A29F-34293F0E741B}"/>
    <dgm:cxn modelId="{93299679-4EC8-4D48-8BE0-52316A3317FD}" type="presOf" srcId="{37095390-C729-4EEB-A05A-6E53D1DC6638}" destId="{3F45A16F-C05F-4029-B94C-FFDF566D65D0}" srcOrd="0" destOrd="0" presId="urn:microsoft.com/office/officeart/2005/8/layout/hChevron3"/>
    <dgm:cxn modelId="{9101EA84-CD32-420F-BB98-EAEBF81C47E9}" type="presOf" srcId="{E3E9908F-C77E-43DF-A490-200A31C90F00}" destId="{16C72E73-64EE-4022-80C6-2733555B888E}"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446FEFAA-07C9-4313-8B9F-4FB80DCB5372}" type="presOf" srcId="{EE4BBAA8-CE94-43F1-A222-8AC3C6D20F9F}" destId="{7F9A142C-B212-4794-96F3-D6AB443BBE0E}"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E78222DA-1EFF-41F2-B931-21E83EC3A83A}" type="presOf" srcId="{383F1C0B-BC5B-4E97-8CFF-F5BEC99BF9E4}" destId="{D77F18B2-F884-4CD4-B745-210C203AA65C}" srcOrd="0" destOrd="0" presId="urn:microsoft.com/office/officeart/2005/8/layout/hChevron3"/>
    <dgm:cxn modelId="{31E47DE0-DD6A-4304-9456-FC06371A49DF}" srcId="{A3275DE7-6BA4-446F-AC5B-7BC6A448EEB0}" destId="{E3E9908F-C77E-43DF-A490-200A31C90F00}" srcOrd="2" destOrd="0" parTransId="{D3EEA1F6-DB09-42F4-8950-BF871DFD80D8}" sibTransId="{526D3B6E-01C0-4946-8AA1-68E70861CDAC}"/>
    <dgm:cxn modelId="{7EDC2AB0-20F4-489E-942B-4594C2144C7E}" type="presParOf" srcId="{18FAC29E-38D7-45B9-9D16-FFA2031B3D81}" destId="{E4CE0519-E819-4E8A-921D-2034CEFF4531}" srcOrd="0" destOrd="0" presId="urn:microsoft.com/office/officeart/2005/8/layout/hChevron3"/>
    <dgm:cxn modelId="{D3CB483E-DCC4-4A5C-A27F-FD535F10CE2C}" type="presParOf" srcId="{18FAC29E-38D7-45B9-9D16-FFA2031B3D81}" destId="{E4480EA2-6F13-414A-B044-AFEF00729D53}" srcOrd="1" destOrd="0" presId="urn:microsoft.com/office/officeart/2005/8/layout/hChevron3"/>
    <dgm:cxn modelId="{F48ACF5E-0A7F-4CCF-9B4E-DCD9F9C0158E}" type="presParOf" srcId="{18FAC29E-38D7-45B9-9D16-FFA2031B3D81}" destId="{50F51DBE-9174-48E8-B7DD-576028D7A1A9}" srcOrd="2" destOrd="0" presId="urn:microsoft.com/office/officeart/2005/8/layout/hChevron3"/>
    <dgm:cxn modelId="{B19C2787-4071-40E8-A6C7-3461940E1843}" type="presParOf" srcId="{18FAC29E-38D7-45B9-9D16-FFA2031B3D81}" destId="{AD5459CF-ACD8-46CD-B2A9-558BAA74F5BD}" srcOrd="3" destOrd="0" presId="urn:microsoft.com/office/officeart/2005/8/layout/hChevron3"/>
    <dgm:cxn modelId="{31EA56B5-9D40-4975-A312-5FF2C9C87796}" type="presParOf" srcId="{18FAC29E-38D7-45B9-9D16-FFA2031B3D81}" destId="{16C72E73-64EE-4022-80C6-2733555B888E}" srcOrd="4" destOrd="0" presId="urn:microsoft.com/office/officeart/2005/8/layout/hChevron3"/>
    <dgm:cxn modelId="{99710451-8F15-4566-8363-23DB3DD828ED}" type="presParOf" srcId="{18FAC29E-38D7-45B9-9D16-FFA2031B3D81}" destId="{3A84E044-F3B7-40EB-AA1F-7452E857F1BA}" srcOrd="5" destOrd="0" presId="urn:microsoft.com/office/officeart/2005/8/layout/hChevron3"/>
    <dgm:cxn modelId="{F1795829-C047-4200-A2B8-BDDF188779CB}" type="presParOf" srcId="{18FAC29E-38D7-45B9-9D16-FFA2031B3D81}" destId="{1E61D82D-D989-49F3-84D1-664A33D263CE}" srcOrd="6" destOrd="0" presId="urn:microsoft.com/office/officeart/2005/8/layout/hChevron3"/>
    <dgm:cxn modelId="{0DD96DB1-E167-45DC-9EF5-431A69A91696}" type="presParOf" srcId="{18FAC29E-38D7-45B9-9D16-FFA2031B3D81}" destId="{06CFA7BC-481C-4AEE-A92E-F22C4EE7058F}" srcOrd="7" destOrd="0" presId="urn:microsoft.com/office/officeart/2005/8/layout/hChevron3"/>
    <dgm:cxn modelId="{3C359FB8-38A8-44EA-8860-7B89AD8FB1AD}" type="presParOf" srcId="{18FAC29E-38D7-45B9-9D16-FFA2031B3D81}" destId="{7F9A142C-B212-4794-96F3-D6AB443BBE0E}" srcOrd="8" destOrd="0" presId="urn:microsoft.com/office/officeart/2005/8/layout/hChevron3"/>
    <dgm:cxn modelId="{3A29305E-8BE5-4463-A552-8428CFFBAAA2}" type="presParOf" srcId="{18FAC29E-38D7-45B9-9D16-FFA2031B3D81}" destId="{828DFFE5-456E-4E9B-8D6A-852D44E0B916}" srcOrd="9" destOrd="0" presId="urn:microsoft.com/office/officeart/2005/8/layout/hChevron3"/>
    <dgm:cxn modelId="{1EEA000C-412C-4763-8E4D-6D529C724B50}" type="presParOf" srcId="{18FAC29E-38D7-45B9-9D16-FFA2031B3D81}" destId="{3F45A16F-C05F-4029-B94C-FFDF566D65D0}" srcOrd="10" destOrd="0" presId="urn:microsoft.com/office/officeart/2005/8/layout/hChevron3"/>
    <dgm:cxn modelId="{37BC52AC-48F6-4868-982A-E73AFA410360}" type="presParOf" srcId="{18FAC29E-38D7-45B9-9D16-FFA2031B3D81}" destId="{0E758C55-CC50-4DA0-B994-44DFE139614A}" srcOrd="11" destOrd="0" presId="urn:microsoft.com/office/officeart/2005/8/layout/hChevron3"/>
    <dgm:cxn modelId="{1A421CB4-78DF-4353-934D-851D31D2CC82}" type="presParOf" srcId="{18FAC29E-38D7-45B9-9D16-FFA2031B3D81}" destId="{6EF6D31D-356A-4F12-AE6F-8814F49B9320}" srcOrd="12" destOrd="0" presId="urn:microsoft.com/office/officeart/2005/8/layout/hChevron3"/>
    <dgm:cxn modelId="{5E402D89-7C66-420C-BD8C-933D3F528827}" type="presParOf" srcId="{18FAC29E-38D7-45B9-9D16-FFA2031B3D81}" destId="{762DD4D5-7FEC-41B9-86A7-7D3E88AADB80}" srcOrd="13" destOrd="0" presId="urn:microsoft.com/office/officeart/2005/8/layout/hChevron3"/>
    <dgm:cxn modelId="{37990CB6-FE72-4A7E-A253-F2B5B283F222}" type="presParOf" srcId="{18FAC29E-38D7-45B9-9D16-FFA2031B3D81}" destId="{D77F18B2-F884-4CD4-B745-210C203AA65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0" noProof="0" dirty="0"/>
            <a:t>Uppstart</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0"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0" noProof="0" dirty="0"/>
            <a:t>Analys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47D93A04-9D1A-4CBE-8D2A-A2E5BDA63B71}">
      <dgm:prSet phldrT="[Text]"/>
      <dgm:spPr>
        <a:solidFill>
          <a:srgbClr val="F39200"/>
        </a:solidFill>
      </dgm:spPr>
      <dgm:t>
        <a:bodyPr/>
        <a:lstStyle/>
        <a:p>
          <a:r>
            <a:rPr lang="en-US" b="0"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1"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E98A2D">
            <a:alpha val="50000"/>
          </a:srgbClr>
        </a:solidFill>
      </dgm:spPr>
      <dgm:t>
        <a:bodyPr/>
        <a:lstStyle/>
        <a:p>
          <a:r>
            <a:rPr lang="en-US" noProof="0" dirty="0" err="1"/>
            <a:t>Genomförande</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Utvärdering</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B59991D4-E7E5-4DB1-B214-9BA2E6C98712}">
      <dgm:prSet phldr="0"/>
      <dgm:spPr>
        <a:solidFill>
          <a:srgbClr val="F4C496"/>
        </a:solidFill>
      </dgm:spPr>
      <dgm:t>
        <a:bodyPr/>
        <a:lstStyle/>
        <a:p>
          <a:r>
            <a:rPr lang="en-US" noProof="0" dirty="0" err="1"/>
            <a:t>Offert</a:t>
          </a:r>
          <a:r>
            <a:rPr lang="en-US" noProof="0" dirty="0"/>
            <a:t> </a:t>
          </a:r>
          <a:r>
            <a:rPr lang="en-US" noProof="0" dirty="0" err="1"/>
            <a:t>och</a:t>
          </a:r>
          <a:r>
            <a:rPr lang="en-US" noProof="0" dirty="0"/>
            <a:t> </a:t>
          </a:r>
          <a:br>
            <a:rPr lang="en-US" noProof="0" dirty="0"/>
          </a:br>
          <a:r>
            <a:rPr lang="en-US" noProof="0" dirty="0" err="1"/>
            <a:t>avtal</a:t>
          </a:r>
          <a:endParaRPr lang="en-US" noProof="0" dirty="0"/>
        </a:p>
      </dgm:t>
    </dgm:pt>
    <dgm:pt modelId="{1A8F4B3A-85B5-4E31-BB7F-BE5AD9290EB3}" type="parTrans" cxnId="{ADD937F0-AAAE-4FD0-BA04-42A77F6BEC0A}">
      <dgm:prSet/>
      <dgm:spPr/>
    </dgm:pt>
    <dgm:pt modelId="{EBE780B7-DB8C-43F9-998D-DCE07BC12660}" type="sibTrans" cxnId="{ADD937F0-AAAE-4FD0-BA04-42A77F6BEC0A}">
      <dgm:prSet/>
      <dgm:spPr/>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0DA756C0-EAA8-4787-99F5-FDEC24B86CFC}" type="pres">
      <dgm:prSet presAssocID="{B59991D4-E7E5-4DB1-B214-9BA2E6C98712}" presName="parTxOnly" presStyleLbl="node1" presStyleIdx="5" presStyleCnt="8">
        <dgm:presLayoutVars>
          <dgm:bulletEnabled val="1"/>
        </dgm:presLayoutVars>
      </dgm:prSet>
      <dgm:spPr/>
    </dgm:pt>
    <dgm:pt modelId="{3F1B62BD-DA9E-4B69-9C5E-6D70CAD0EA08}" type="pres">
      <dgm:prSet presAssocID="{EBE780B7-DB8C-43F9-998D-DCE07BC12660}" presName="parSpace" presStyleCnt="0"/>
      <dgm:spPr/>
    </dgm:pt>
    <dgm:pt modelId="{6EF6D31D-356A-4F12-AE6F-8814F49B9320}" type="pres">
      <dgm:prSet presAssocID="{21B1FCC9-CF0A-445A-A5F5-54370441D81A}" presName="parTxOnly" presStyleLbl="node1" presStyleIdx="6"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7" presStyleCnt="8">
        <dgm:presLayoutVars>
          <dgm:bulletEnabled val="1"/>
        </dgm:presLayoutVars>
      </dgm:prSet>
      <dgm:spPr/>
    </dgm:pt>
  </dgm:ptLst>
  <dgm:cxnLst>
    <dgm:cxn modelId="{DEA36A0C-4408-4415-A306-9CBDE6D1E036}" srcId="{A3275DE7-6BA4-446F-AC5B-7BC6A448EEB0}" destId="{383F1C0B-BC5B-4E97-8CFF-F5BEC99BF9E4}" srcOrd="7" destOrd="0" parTransId="{B32CA6C3-8648-4164-A381-4234B9B36E7A}" sibTransId="{22F250CB-5BBD-4425-BC75-1A9480B64F3B}"/>
    <dgm:cxn modelId="{C406AE16-C6A4-4DD7-975B-D35AD84A47D6}" type="presOf" srcId="{47D93A04-9D1A-4CBE-8D2A-A2E5BDA63B71}" destId="{1E61D82D-D989-49F3-84D1-664A33D263C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27BF0437-9F63-4173-AC4E-F081A5D8C3D7}" type="presOf" srcId="{77BFB06C-4B9F-42FD-8F55-858C451335FB}" destId="{E4CE0519-E819-4E8A-921D-2034CEFF4531}" srcOrd="0" destOrd="0" presId="urn:microsoft.com/office/officeart/2005/8/layout/hChevron3"/>
    <dgm:cxn modelId="{52F5B23C-DC1F-4734-85BF-7B2E7AB77500}" srcId="{A3275DE7-6BA4-446F-AC5B-7BC6A448EEB0}" destId="{21B1FCC9-CF0A-445A-A5F5-54370441D81A}" srcOrd="6" destOrd="0" parTransId="{0857B3F4-31BB-4D5E-9847-BE3C6EB57162}" sibTransId="{C9FE1D3D-B4C6-46B8-AFE2-070AAE432343}"/>
    <dgm:cxn modelId="{3294416D-C16C-4A6E-AA3A-F9AB0EFDC187}" type="presOf" srcId="{E3E9908F-C77E-43DF-A490-200A31C90F00}" destId="{16C72E73-64EE-4022-80C6-2733555B888E}" srcOrd="0" destOrd="0" presId="urn:microsoft.com/office/officeart/2005/8/layout/hChevron3"/>
    <dgm:cxn modelId="{E8C60C76-80F6-4996-8FE4-19DB55696E5A}" type="presOf" srcId="{383F1C0B-BC5B-4E97-8CFF-F5BEC99BF9E4}" destId="{D77F18B2-F884-4CD4-B745-210C203AA65C}" srcOrd="0" destOrd="0" presId="urn:microsoft.com/office/officeart/2005/8/layout/hChevron3"/>
    <dgm:cxn modelId="{8065D958-997F-44D1-AC10-5CCD4F156CF9}" type="presOf" srcId="{21B1FCC9-CF0A-445A-A5F5-54370441D81A}" destId="{6EF6D31D-356A-4F12-AE6F-8814F49B9320}" srcOrd="0" destOrd="0" presId="urn:microsoft.com/office/officeart/2005/8/layout/hChevron3"/>
    <dgm:cxn modelId="{32067D7D-D898-476D-B005-1201A560D04D}" type="presOf" srcId="{B59991D4-E7E5-4DB1-B214-9BA2E6C98712}" destId="{0DA756C0-EAA8-4787-99F5-FDEC24B86CFC}"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2E0508BC-4B9C-47C8-AB73-71A541E92B25}" type="presOf" srcId="{EE4BBAA8-CE94-43F1-A222-8AC3C6D20F9F}" destId="{7F9A142C-B212-4794-96F3-D6AB443BBE0E}"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46A6A7CC-488C-4090-8426-12E3915E3415}" type="presOf" srcId="{A1B80118-5F91-4372-8128-8E0D18D170A1}" destId="{50F51DBE-9174-48E8-B7DD-576028D7A1A9}" srcOrd="0" destOrd="0" presId="urn:microsoft.com/office/officeart/2005/8/layout/hChevron3"/>
    <dgm:cxn modelId="{31E47DE0-DD6A-4304-9456-FC06371A49DF}" srcId="{A3275DE7-6BA4-446F-AC5B-7BC6A448EEB0}" destId="{E3E9908F-C77E-43DF-A490-200A31C90F00}" srcOrd="2" destOrd="0" parTransId="{D3EEA1F6-DB09-42F4-8950-BF871DFD80D8}" sibTransId="{526D3B6E-01C0-4946-8AA1-68E70861CDAC}"/>
    <dgm:cxn modelId="{ADD937F0-AAAE-4FD0-BA04-42A77F6BEC0A}" srcId="{A3275DE7-6BA4-446F-AC5B-7BC6A448EEB0}" destId="{B59991D4-E7E5-4DB1-B214-9BA2E6C98712}" srcOrd="5" destOrd="0" parTransId="{1A8F4B3A-85B5-4E31-BB7F-BE5AD9290EB3}" sibTransId="{EBE780B7-DB8C-43F9-998D-DCE07BC12660}"/>
    <dgm:cxn modelId="{D64B2A2A-101D-4133-AF9D-D3EEEBE46B3E}" type="presParOf" srcId="{18FAC29E-38D7-45B9-9D16-FFA2031B3D81}" destId="{E4CE0519-E819-4E8A-921D-2034CEFF4531}" srcOrd="0" destOrd="0" presId="urn:microsoft.com/office/officeart/2005/8/layout/hChevron3"/>
    <dgm:cxn modelId="{379E8543-0C9C-4F69-9809-BE697F5EC859}" type="presParOf" srcId="{18FAC29E-38D7-45B9-9D16-FFA2031B3D81}" destId="{E4480EA2-6F13-414A-B044-AFEF00729D53}" srcOrd="1" destOrd="0" presId="urn:microsoft.com/office/officeart/2005/8/layout/hChevron3"/>
    <dgm:cxn modelId="{C1CA948B-746E-4739-8F32-06414B7B69FB}" type="presParOf" srcId="{18FAC29E-38D7-45B9-9D16-FFA2031B3D81}" destId="{50F51DBE-9174-48E8-B7DD-576028D7A1A9}" srcOrd="2" destOrd="0" presId="urn:microsoft.com/office/officeart/2005/8/layout/hChevron3"/>
    <dgm:cxn modelId="{C83499FD-EAF5-46A3-9F67-AD61311B2EAE}" type="presParOf" srcId="{18FAC29E-38D7-45B9-9D16-FFA2031B3D81}" destId="{AD5459CF-ACD8-46CD-B2A9-558BAA74F5BD}" srcOrd="3" destOrd="0" presId="urn:microsoft.com/office/officeart/2005/8/layout/hChevron3"/>
    <dgm:cxn modelId="{873A38D7-CBE4-40C8-8943-6CC3F4B1816C}" type="presParOf" srcId="{18FAC29E-38D7-45B9-9D16-FFA2031B3D81}" destId="{16C72E73-64EE-4022-80C6-2733555B888E}" srcOrd="4" destOrd="0" presId="urn:microsoft.com/office/officeart/2005/8/layout/hChevron3"/>
    <dgm:cxn modelId="{11DF2DE3-2E87-4AE8-B225-2FB0C556FC35}" type="presParOf" srcId="{18FAC29E-38D7-45B9-9D16-FFA2031B3D81}" destId="{3A84E044-F3B7-40EB-AA1F-7452E857F1BA}" srcOrd="5" destOrd="0" presId="urn:microsoft.com/office/officeart/2005/8/layout/hChevron3"/>
    <dgm:cxn modelId="{F9A88EA6-3136-4AAE-A47E-97CBA281799A}" type="presParOf" srcId="{18FAC29E-38D7-45B9-9D16-FFA2031B3D81}" destId="{1E61D82D-D989-49F3-84D1-664A33D263CE}" srcOrd="6" destOrd="0" presId="urn:microsoft.com/office/officeart/2005/8/layout/hChevron3"/>
    <dgm:cxn modelId="{61015E7C-E1CB-4C93-8FED-43DF5AAC97CF}" type="presParOf" srcId="{18FAC29E-38D7-45B9-9D16-FFA2031B3D81}" destId="{06CFA7BC-481C-4AEE-A92E-F22C4EE7058F}" srcOrd="7" destOrd="0" presId="urn:microsoft.com/office/officeart/2005/8/layout/hChevron3"/>
    <dgm:cxn modelId="{B021FB20-77DA-4EBF-AB0C-6AF749CFEDB1}" type="presParOf" srcId="{18FAC29E-38D7-45B9-9D16-FFA2031B3D81}" destId="{7F9A142C-B212-4794-96F3-D6AB443BBE0E}" srcOrd="8" destOrd="0" presId="urn:microsoft.com/office/officeart/2005/8/layout/hChevron3"/>
    <dgm:cxn modelId="{404D5056-5AF1-4831-BFE0-B045809CFB1D}" type="presParOf" srcId="{18FAC29E-38D7-45B9-9D16-FFA2031B3D81}" destId="{828DFFE5-456E-4E9B-8D6A-852D44E0B916}" srcOrd="9" destOrd="0" presId="urn:microsoft.com/office/officeart/2005/8/layout/hChevron3"/>
    <dgm:cxn modelId="{72C45E30-8C88-4E4C-8299-FDE2812019A8}" type="presParOf" srcId="{18FAC29E-38D7-45B9-9D16-FFA2031B3D81}" destId="{0DA756C0-EAA8-4787-99F5-FDEC24B86CFC}" srcOrd="10" destOrd="0" presId="urn:microsoft.com/office/officeart/2005/8/layout/hChevron3"/>
    <dgm:cxn modelId="{B939BD03-5B48-40D0-B87F-DF0E10014C52}" type="presParOf" srcId="{18FAC29E-38D7-45B9-9D16-FFA2031B3D81}" destId="{3F1B62BD-DA9E-4B69-9C5E-6D70CAD0EA08}" srcOrd="11" destOrd="0" presId="urn:microsoft.com/office/officeart/2005/8/layout/hChevron3"/>
    <dgm:cxn modelId="{EEF2CE61-C857-4E40-A364-D828550409A3}" type="presParOf" srcId="{18FAC29E-38D7-45B9-9D16-FFA2031B3D81}" destId="{6EF6D31D-356A-4F12-AE6F-8814F49B9320}" srcOrd="12" destOrd="0" presId="urn:microsoft.com/office/officeart/2005/8/layout/hChevron3"/>
    <dgm:cxn modelId="{135BFA32-DBC0-43AF-B9AD-2C2323818438}" type="presParOf" srcId="{18FAC29E-38D7-45B9-9D16-FFA2031B3D81}" destId="{762DD4D5-7FEC-41B9-86A7-7D3E88AADB80}" srcOrd="13" destOrd="0" presId="urn:microsoft.com/office/officeart/2005/8/layout/hChevron3"/>
    <dgm:cxn modelId="{E43A0494-2A99-4838-AF69-E2CB48FE9DC2}" type="presParOf" srcId="{18FAC29E-38D7-45B9-9D16-FFA2031B3D81}" destId="{D77F18B2-F884-4CD4-B745-210C203AA65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0" noProof="0" dirty="0"/>
            <a:t>Uppstart</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0"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0" noProof="0" dirty="0"/>
            <a:t>Analys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47D93A04-9D1A-4CBE-8D2A-A2E5BDA63B71}">
      <dgm:prSet phldrT="[Text]"/>
      <dgm:spPr>
        <a:solidFill>
          <a:srgbClr val="F39200"/>
        </a:solidFill>
      </dgm:spPr>
      <dgm:t>
        <a:bodyPr/>
        <a:lstStyle/>
        <a:p>
          <a:r>
            <a:rPr lang="en-US" b="0"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0"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4C496"/>
        </a:solidFill>
      </dgm:spPr>
      <dgm:t>
        <a:bodyPr/>
        <a:lstStyle/>
        <a:p>
          <a:r>
            <a:rPr lang="en-US" noProof="0" dirty="0" err="1"/>
            <a:t>Genomförande</a:t>
          </a:r>
          <a:endParaRPr lang="en-US" b="0" noProof="0" dirty="0" err="1"/>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E98A2D">
            <a:alpha val="50000"/>
          </a:srgbClr>
        </a:solidFill>
      </dgm:spPr>
      <dgm:t>
        <a:bodyPr/>
        <a:lstStyle/>
        <a:p>
          <a:r>
            <a:rPr lang="en-US" noProof="0" dirty="0"/>
            <a:t>Utvärdering</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ABFB7351-9CED-4D9E-8CED-4333211A58B1}">
      <dgm:prSet phldr="0"/>
      <dgm:spPr>
        <a:solidFill>
          <a:srgbClr val="F4C496"/>
        </a:solidFill>
      </dgm:spPr>
      <dgm:t>
        <a:bodyPr/>
        <a:lstStyle/>
        <a:p>
          <a:r>
            <a:rPr lang="en-US" b="1" noProof="0" dirty="0" err="1"/>
            <a:t>Offert</a:t>
          </a:r>
          <a:r>
            <a:rPr lang="en-US" b="1" noProof="0" dirty="0"/>
            <a:t> </a:t>
          </a:r>
          <a:r>
            <a:rPr lang="en-US" b="1" noProof="0" dirty="0" err="1"/>
            <a:t>och</a:t>
          </a:r>
          <a:r>
            <a:rPr lang="en-US" b="1" noProof="0" dirty="0"/>
            <a:t> </a:t>
          </a:r>
          <a:r>
            <a:rPr lang="en-US" b="1" noProof="0" dirty="0" err="1"/>
            <a:t>avtal</a:t>
          </a:r>
        </a:p>
      </dgm:t>
    </dgm:pt>
    <dgm:pt modelId="{CD2B584F-5925-426F-AC2D-3B50246865DD}" type="parTrans" cxnId="{F6374399-A9D3-4CBB-BA0D-74F6F3224F28}">
      <dgm:prSet/>
      <dgm:spPr/>
      <dgm:t>
        <a:bodyPr/>
        <a:lstStyle/>
        <a:p>
          <a:endParaRPr lang="en-GB"/>
        </a:p>
      </dgm:t>
    </dgm:pt>
    <dgm:pt modelId="{90877E3D-3615-46A3-A22F-3F4FEDAD4DD1}" type="sibTrans" cxnId="{F6374399-A9D3-4CBB-BA0D-74F6F3224F28}">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8EF06533-2E7B-4887-9FB2-8E67546802E3}" type="pres">
      <dgm:prSet presAssocID="{ABFB7351-9CED-4D9E-8CED-4333211A58B1}" presName="parTxOnly" presStyleLbl="node1" presStyleIdx="5" presStyleCnt="8">
        <dgm:presLayoutVars>
          <dgm:bulletEnabled val="1"/>
        </dgm:presLayoutVars>
      </dgm:prSet>
      <dgm:spPr/>
    </dgm:pt>
    <dgm:pt modelId="{4E9183A2-CD37-4294-8197-5E98708A8968}" type="pres">
      <dgm:prSet presAssocID="{90877E3D-3615-46A3-A22F-3F4FEDAD4DD1}" presName="parSpace" presStyleCnt="0"/>
      <dgm:spPr/>
    </dgm:pt>
    <dgm:pt modelId="{6EF6D31D-356A-4F12-AE6F-8814F49B9320}" type="pres">
      <dgm:prSet presAssocID="{21B1FCC9-CF0A-445A-A5F5-54370441D81A}" presName="parTxOnly" presStyleLbl="node1" presStyleIdx="6"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7" presStyleCnt="8">
        <dgm:presLayoutVars>
          <dgm:bulletEnabled val="1"/>
        </dgm:presLayoutVars>
      </dgm:prSet>
      <dgm:spPr/>
    </dgm:pt>
  </dgm:ptLst>
  <dgm:cxnLst>
    <dgm:cxn modelId="{DEA36A0C-4408-4415-A306-9CBDE6D1E036}" srcId="{A3275DE7-6BA4-446F-AC5B-7BC6A448EEB0}" destId="{383F1C0B-BC5B-4E97-8CFF-F5BEC99BF9E4}" srcOrd="7" destOrd="0" parTransId="{B32CA6C3-8648-4164-A381-4234B9B36E7A}" sibTransId="{22F250CB-5BBD-4425-BC75-1A9480B64F3B}"/>
    <dgm:cxn modelId="{DA3FE81A-B883-41E0-9BFF-C89EE38F5731}" type="presOf" srcId="{47D93A04-9D1A-4CBE-8D2A-A2E5BDA63B71}" destId="{1E61D82D-D989-49F3-84D1-664A33D263CE}"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52F5B23C-DC1F-4734-85BF-7B2E7AB77500}" srcId="{A3275DE7-6BA4-446F-AC5B-7BC6A448EEB0}" destId="{21B1FCC9-CF0A-445A-A5F5-54370441D81A}" srcOrd="6" destOrd="0" parTransId="{0857B3F4-31BB-4D5E-9847-BE3C6EB57162}" sibTransId="{C9FE1D3D-B4C6-46B8-AFE2-070AAE432343}"/>
    <dgm:cxn modelId="{EC489C4F-3354-4433-9A35-9DE106F1D73D}" type="presOf" srcId="{EE4BBAA8-CE94-43F1-A222-8AC3C6D20F9F}" destId="{7F9A142C-B212-4794-96F3-D6AB443BBE0E}" srcOrd="0" destOrd="0" presId="urn:microsoft.com/office/officeart/2005/8/layout/hChevron3"/>
    <dgm:cxn modelId="{F3EB0355-6316-42C3-8587-1B74FC84545F}" type="presOf" srcId="{383F1C0B-BC5B-4E97-8CFF-F5BEC99BF9E4}" destId="{D77F18B2-F884-4CD4-B745-210C203AA65C}" srcOrd="0" destOrd="0" presId="urn:microsoft.com/office/officeart/2005/8/layout/hChevron3"/>
    <dgm:cxn modelId="{9267237A-D379-4033-BE96-7F0834DF69D3}" type="presOf" srcId="{ABFB7351-9CED-4D9E-8CED-4333211A58B1}" destId="{8EF06533-2E7B-4887-9FB2-8E67546802E3}" srcOrd="0" destOrd="0" presId="urn:microsoft.com/office/officeart/2005/8/layout/hChevron3"/>
    <dgm:cxn modelId="{C08B5D85-AE38-48C4-924B-769C4A3BA2CD}" type="presOf" srcId="{21B1FCC9-CF0A-445A-A5F5-54370441D81A}" destId="{6EF6D31D-356A-4F12-AE6F-8814F49B9320}" srcOrd="0" destOrd="0" presId="urn:microsoft.com/office/officeart/2005/8/layout/hChevron3"/>
    <dgm:cxn modelId="{E8A68C87-3716-4EA9-97A8-60F25DA8263D}" type="presOf" srcId="{A1B80118-5F91-4372-8128-8E0D18D170A1}" destId="{50F51DBE-9174-48E8-B7DD-576028D7A1A9}" srcOrd="0" destOrd="0" presId="urn:microsoft.com/office/officeart/2005/8/layout/hChevron3"/>
    <dgm:cxn modelId="{A8E38F87-24EC-4043-B91C-A14D38F3A1CB}" type="presOf" srcId="{E3E9908F-C77E-43DF-A490-200A31C90F00}" destId="{16C72E73-64EE-4022-80C6-2733555B888E}"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F6374399-A9D3-4CBB-BA0D-74F6F3224F28}" srcId="{A3275DE7-6BA4-446F-AC5B-7BC6A448EEB0}" destId="{ABFB7351-9CED-4D9E-8CED-4333211A58B1}" srcOrd="5" destOrd="0" parTransId="{CD2B584F-5925-426F-AC2D-3B50246865DD}" sibTransId="{90877E3D-3615-46A3-A22F-3F4FEDAD4DD1}"/>
    <dgm:cxn modelId="{9BEBEBBD-7201-4F0E-9D27-71A889364DCE}" type="presOf" srcId="{77BFB06C-4B9F-42FD-8F55-858C451335FB}" destId="{E4CE0519-E819-4E8A-921D-2034CEFF4531}"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5FBEED7B-B5CF-47AD-8375-987988065150}" type="presParOf" srcId="{18FAC29E-38D7-45B9-9D16-FFA2031B3D81}" destId="{E4CE0519-E819-4E8A-921D-2034CEFF4531}" srcOrd="0" destOrd="0" presId="urn:microsoft.com/office/officeart/2005/8/layout/hChevron3"/>
    <dgm:cxn modelId="{E3F65F5B-74F4-47EA-9843-C3A9CE43778B}" type="presParOf" srcId="{18FAC29E-38D7-45B9-9D16-FFA2031B3D81}" destId="{E4480EA2-6F13-414A-B044-AFEF00729D53}" srcOrd="1" destOrd="0" presId="urn:microsoft.com/office/officeart/2005/8/layout/hChevron3"/>
    <dgm:cxn modelId="{B527E9B5-6FD8-4A15-A349-B8B122A78ADC}" type="presParOf" srcId="{18FAC29E-38D7-45B9-9D16-FFA2031B3D81}" destId="{50F51DBE-9174-48E8-B7DD-576028D7A1A9}" srcOrd="2" destOrd="0" presId="urn:microsoft.com/office/officeart/2005/8/layout/hChevron3"/>
    <dgm:cxn modelId="{5CC24426-0294-4DCD-9A30-D440B1B1FD1E}" type="presParOf" srcId="{18FAC29E-38D7-45B9-9D16-FFA2031B3D81}" destId="{AD5459CF-ACD8-46CD-B2A9-558BAA74F5BD}" srcOrd="3" destOrd="0" presId="urn:microsoft.com/office/officeart/2005/8/layout/hChevron3"/>
    <dgm:cxn modelId="{E9DEDF5F-A887-4469-A73D-AD8377B426B1}" type="presParOf" srcId="{18FAC29E-38D7-45B9-9D16-FFA2031B3D81}" destId="{16C72E73-64EE-4022-80C6-2733555B888E}" srcOrd="4" destOrd="0" presId="urn:microsoft.com/office/officeart/2005/8/layout/hChevron3"/>
    <dgm:cxn modelId="{2C5FF0E7-3DFF-4FF5-9F5C-3ECD7B3DAB23}" type="presParOf" srcId="{18FAC29E-38D7-45B9-9D16-FFA2031B3D81}" destId="{3A84E044-F3B7-40EB-AA1F-7452E857F1BA}" srcOrd="5" destOrd="0" presId="urn:microsoft.com/office/officeart/2005/8/layout/hChevron3"/>
    <dgm:cxn modelId="{178CD753-53CC-4089-8C96-EF5AD6FA7CD4}" type="presParOf" srcId="{18FAC29E-38D7-45B9-9D16-FFA2031B3D81}" destId="{1E61D82D-D989-49F3-84D1-664A33D263CE}" srcOrd="6" destOrd="0" presId="urn:microsoft.com/office/officeart/2005/8/layout/hChevron3"/>
    <dgm:cxn modelId="{198D160D-B9D0-4CAE-B3C8-568C9C81B14E}" type="presParOf" srcId="{18FAC29E-38D7-45B9-9D16-FFA2031B3D81}" destId="{06CFA7BC-481C-4AEE-A92E-F22C4EE7058F}" srcOrd="7" destOrd="0" presId="urn:microsoft.com/office/officeart/2005/8/layout/hChevron3"/>
    <dgm:cxn modelId="{F8252E7D-D4D0-4151-A5DA-D9271568ECA5}" type="presParOf" srcId="{18FAC29E-38D7-45B9-9D16-FFA2031B3D81}" destId="{7F9A142C-B212-4794-96F3-D6AB443BBE0E}" srcOrd="8" destOrd="0" presId="urn:microsoft.com/office/officeart/2005/8/layout/hChevron3"/>
    <dgm:cxn modelId="{7F1520D8-51DB-4384-A6B4-90896930A4D1}" type="presParOf" srcId="{18FAC29E-38D7-45B9-9D16-FFA2031B3D81}" destId="{828DFFE5-456E-4E9B-8D6A-852D44E0B916}" srcOrd="9" destOrd="0" presId="urn:microsoft.com/office/officeart/2005/8/layout/hChevron3"/>
    <dgm:cxn modelId="{954067E4-E98F-4EFE-BCC3-38BF2C20B50D}" type="presParOf" srcId="{18FAC29E-38D7-45B9-9D16-FFA2031B3D81}" destId="{8EF06533-2E7B-4887-9FB2-8E67546802E3}" srcOrd="10" destOrd="0" presId="urn:microsoft.com/office/officeart/2005/8/layout/hChevron3"/>
    <dgm:cxn modelId="{3838DC5E-FAE6-42E4-A1B4-8B0967FA5499}" type="presParOf" srcId="{18FAC29E-38D7-45B9-9D16-FFA2031B3D81}" destId="{4E9183A2-CD37-4294-8197-5E98708A8968}" srcOrd="11" destOrd="0" presId="urn:microsoft.com/office/officeart/2005/8/layout/hChevron3"/>
    <dgm:cxn modelId="{1C45DBDB-2D06-4BE8-81E5-C6DE28BD28F5}" type="presParOf" srcId="{18FAC29E-38D7-45B9-9D16-FFA2031B3D81}" destId="{6EF6D31D-356A-4F12-AE6F-8814F49B9320}" srcOrd="12" destOrd="0" presId="urn:microsoft.com/office/officeart/2005/8/layout/hChevron3"/>
    <dgm:cxn modelId="{248ECCB5-3721-4223-BEB4-CEA70D3B9839}" type="presParOf" srcId="{18FAC29E-38D7-45B9-9D16-FFA2031B3D81}" destId="{762DD4D5-7FEC-41B9-86A7-7D3E88AADB80}" srcOrd="13" destOrd="0" presId="urn:microsoft.com/office/officeart/2005/8/layout/hChevron3"/>
    <dgm:cxn modelId="{F65509A6-8F19-4ABC-A421-0184246A9193}" type="presParOf" srcId="{18FAC29E-38D7-45B9-9D16-FFA2031B3D81}" destId="{D77F18B2-F884-4CD4-B745-210C203AA65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custT="1"/>
      <dgm:spPr>
        <a:solidFill>
          <a:srgbClr val="F39200"/>
        </a:solidFill>
      </dgm:spPr>
      <dgm:t>
        <a:bodyPr/>
        <a:lstStyle/>
        <a:p>
          <a:r>
            <a:rPr lang="en-US" sz="1100" b="0" noProof="0" dirty="0" err="1"/>
            <a:t>Uppstart</a:t>
          </a:r>
          <a:endParaRPr lang="en-US" sz="1100" b="0" noProof="0" dirty="0"/>
        </a:p>
      </dgm:t>
    </dgm:pt>
    <dgm:pt modelId="{4EF69860-FA7E-469A-A97F-BC75A25A0A20}" type="parTrans" cxnId="{15F60E92-681E-45F7-96D5-A798B0EAFC7E}">
      <dgm:prSet/>
      <dgm:spPr/>
      <dgm:t>
        <a:bodyPr/>
        <a:lstStyle/>
        <a:p>
          <a:endParaRPr lang="en-GB" sz="1100"/>
        </a:p>
      </dgm:t>
    </dgm:pt>
    <dgm:pt modelId="{C3BBEEAA-B5BC-4BC2-A7D2-220797FC5A22}" type="sibTrans" cxnId="{15F60E92-681E-45F7-96D5-A798B0EAFC7E}">
      <dgm:prSet/>
      <dgm:spPr/>
      <dgm:t>
        <a:bodyPr/>
        <a:lstStyle/>
        <a:p>
          <a:endParaRPr lang="en-GB" sz="1100"/>
        </a:p>
      </dgm:t>
    </dgm:pt>
    <dgm:pt modelId="{A1B80118-5F91-4372-8128-8E0D18D170A1}">
      <dgm:prSet phldrT="[Text]" custT="1"/>
      <dgm:spPr>
        <a:solidFill>
          <a:srgbClr val="F39200"/>
        </a:solidFill>
      </dgm:spPr>
      <dgm:t>
        <a:bodyPr/>
        <a:lstStyle/>
        <a:p>
          <a:r>
            <a:rPr lang="en-US" sz="1100" b="0" noProof="0" dirty="0"/>
            <a:t>Information</a:t>
          </a:r>
        </a:p>
      </dgm:t>
    </dgm:pt>
    <dgm:pt modelId="{9A21138A-03C8-42B9-A9C0-B002EFBE198A}" type="parTrans" cxnId="{D0FCE2C8-5CD5-4DA0-A4D3-D8C32E06B64E}">
      <dgm:prSet/>
      <dgm:spPr/>
      <dgm:t>
        <a:bodyPr/>
        <a:lstStyle/>
        <a:p>
          <a:endParaRPr lang="en-GB" sz="1100"/>
        </a:p>
      </dgm:t>
    </dgm:pt>
    <dgm:pt modelId="{DCF91097-77BA-429C-8593-4994C1FE9DF4}" type="sibTrans" cxnId="{D0FCE2C8-5CD5-4DA0-A4D3-D8C32E06B64E}">
      <dgm:prSet/>
      <dgm:spPr/>
      <dgm:t>
        <a:bodyPr/>
        <a:lstStyle/>
        <a:p>
          <a:endParaRPr lang="en-GB" sz="1100"/>
        </a:p>
      </dgm:t>
    </dgm:pt>
    <dgm:pt modelId="{E3E9908F-C77E-43DF-A490-200A31C90F00}">
      <dgm:prSet phldrT="[Text]" custT="1"/>
      <dgm:spPr>
        <a:solidFill>
          <a:srgbClr val="F39200"/>
        </a:solidFill>
      </dgm:spPr>
      <dgm:t>
        <a:bodyPr/>
        <a:lstStyle/>
        <a:p>
          <a:r>
            <a:rPr lang="en-US" sz="1100" b="0" noProof="0" dirty="0"/>
            <a:t>Analys</a:t>
          </a:r>
        </a:p>
      </dgm:t>
    </dgm:pt>
    <dgm:pt modelId="{D3EEA1F6-DB09-42F4-8950-BF871DFD80D8}" type="parTrans" cxnId="{31E47DE0-DD6A-4304-9456-FC06371A49DF}">
      <dgm:prSet/>
      <dgm:spPr/>
      <dgm:t>
        <a:bodyPr/>
        <a:lstStyle/>
        <a:p>
          <a:endParaRPr lang="en-GB" sz="1100"/>
        </a:p>
      </dgm:t>
    </dgm:pt>
    <dgm:pt modelId="{526D3B6E-01C0-4946-8AA1-68E70861CDAC}" type="sibTrans" cxnId="{31E47DE0-DD6A-4304-9456-FC06371A49DF}">
      <dgm:prSet/>
      <dgm:spPr/>
      <dgm:t>
        <a:bodyPr/>
        <a:lstStyle/>
        <a:p>
          <a:endParaRPr lang="en-GB" sz="1100"/>
        </a:p>
      </dgm:t>
    </dgm:pt>
    <dgm:pt modelId="{47D93A04-9D1A-4CBE-8D2A-A2E5BDA63B71}">
      <dgm:prSet phldrT="[Text]" custT="1"/>
      <dgm:spPr>
        <a:solidFill>
          <a:srgbClr val="F39200"/>
        </a:solidFill>
      </dgm:spPr>
      <dgm:t>
        <a:bodyPr/>
        <a:lstStyle/>
        <a:p>
          <a:r>
            <a:rPr lang="en-US" sz="1100" b="0" noProof="0" dirty="0"/>
            <a:t>Business case</a:t>
          </a:r>
        </a:p>
      </dgm:t>
    </dgm:pt>
    <dgm:pt modelId="{E9F03368-07F7-4642-9F61-9DEE15C87FF6}" type="parTrans" cxnId="{7A05581C-B224-4982-BF1A-7AE4F41F11D0}">
      <dgm:prSet/>
      <dgm:spPr/>
      <dgm:t>
        <a:bodyPr/>
        <a:lstStyle/>
        <a:p>
          <a:endParaRPr lang="en-GB" sz="1100"/>
        </a:p>
      </dgm:t>
    </dgm:pt>
    <dgm:pt modelId="{1F3048A7-BEE7-4EF6-9193-575A02E7B783}" type="sibTrans" cxnId="{7A05581C-B224-4982-BF1A-7AE4F41F11D0}">
      <dgm:prSet/>
      <dgm:spPr/>
      <dgm:t>
        <a:bodyPr/>
        <a:lstStyle/>
        <a:p>
          <a:endParaRPr lang="en-GB" sz="1100"/>
        </a:p>
      </dgm:t>
    </dgm:pt>
    <dgm:pt modelId="{EE4BBAA8-CE94-43F1-A222-8AC3C6D20F9F}">
      <dgm:prSet phldrT="[Text]" custT="1"/>
      <dgm:spPr>
        <a:solidFill>
          <a:srgbClr val="F39200"/>
        </a:solidFill>
      </dgm:spPr>
      <dgm:t>
        <a:bodyPr/>
        <a:lstStyle/>
        <a:p>
          <a:r>
            <a:rPr lang="en-US" sz="1100" b="0" noProof="0" dirty="0"/>
            <a:t>Feedback</a:t>
          </a:r>
        </a:p>
      </dgm:t>
    </dgm:pt>
    <dgm:pt modelId="{F84AB48C-4958-4415-A031-68B4E4829348}" type="parTrans" cxnId="{7E9413CC-978A-407F-A99E-F6E1A58D1529}">
      <dgm:prSet/>
      <dgm:spPr/>
      <dgm:t>
        <a:bodyPr/>
        <a:lstStyle/>
        <a:p>
          <a:endParaRPr lang="en-GB" sz="1100"/>
        </a:p>
      </dgm:t>
    </dgm:pt>
    <dgm:pt modelId="{1C2B3CD1-E758-40A2-9C2A-FDF2F48DBE51}" type="sibTrans" cxnId="{7E9413CC-978A-407F-A99E-F6E1A58D1529}">
      <dgm:prSet/>
      <dgm:spPr/>
      <dgm:t>
        <a:bodyPr/>
        <a:lstStyle/>
        <a:p>
          <a:endParaRPr lang="en-GB" sz="1100"/>
        </a:p>
      </dgm:t>
    </dgm:pt>
    <dgm:pt modelId="{21B1FCC9-CF0A-445A-A5F5-54370441D81A}">
      <dgm:prSet phldrT="[Text]" custT="1"/>
      <dgm:spPr>
        <a:solidFill>
          <a:srgbClr val="F39200"/>
        </a:solidFill>
      </dgm:spPr>
      <dgm:t>
        <a:bodyPr/>
        <a:lstStyle/>
        <a:p>
          <a:r>
            <a:rPr lang="en-US" sz="1050" b="1" noProof="0" dirty="0" err="1"/>
            <a:t>Genomförande</a:t>
          </a:r>
          <a:endParaRPr lang="en-US" sz="1050" b="1" noProof="0" dirty="0"/>
        </a:p>
      </dgm:t>
    </dgm:pt>
    <dgm:pt modelId="{0857B3F4-31BB-4D5E-9847-BE3C6EB57162}" type="parTrans" cxnId="{52F5B23C-DC1F-4734-85BF-7B2E7AB77500}">
      <dgm:prSet/>
      <dgm:spPr/>
      <dgm:t>
        <a:bodyPr/>
        <a:lstStyle/>
        <a:p>
          <a:endParaRPr lang="en-GB" sz="1100"/>
        </a:p>
      </dgm:t>
    </dgm:pt>
    <dgm:pt modelId="{C9FE1D3D-B4C6-46B8-AFE2-070AAE432343}" type="sibTrans" cxnId="{52F5B23C-DC1F-4734-85BF-7B2E7AB77500}">
      <dgm:prSet/>
      <dgm:spPr/>
      <dgm:t>
        <a:bodyPr/>
        <a:lstStyle/>
        <a:p>
          <a:endParaRPr lang="en-GB" sz="1100"/>
        </a:p>
      </dgm:t>
    </dgm:pt>
    <dgm:pt modelId="{383F1C0B-BC5B-4E97-8CFF-F5BEC99BF9E4}">
      <dgm:prSet phldrT="[Text]" custT="1"/>
      <dgm:spPr>
        <a:solidFill>
          <a:srgbClr val="F4C496"/>
        </a:solidFill>
      </dgm:spPr>
      <dgm:t>
        <a:bodyPr/>
        <a:lstStyle/>
        <a:p>
          <a:r>
            <a:rPr lang="en-US" sz="1100" noProof="0" dirty="0"/>
            <a:t>Utvärdering</a:t>
          </a:r>
          <a:endParaRPr lang="en-US" sz="1100" b="0" noProof="0" dirty="0"/>
        </a:p>
      </dgm:t>
    </dgm:pt>
    <dgm:pt modelId="{B32CA6C3-8648-4164-A381-4234B9B36E7A}" type="parTrans" cxnId="{DEA36A0C-4408-4415-A306-9CBDE6D1E036}">
      <dgm:prSet/>
      <dgm:spPr/>
      <dgm:t>
        <a:bodyPr/>
        <a:lstStyle/>
        <a:p>
          <a:endParaRPr lang="en-GB" sz="1100"/>
        </a:p>
      </dgm:t>
    </dgm:pt>
    <dgm:pt modelId="{22F250CB-5BBD-4425-BC75-1A9480B64F3B}" type="sibTrans" cxnId="{DEA36A0C-4408-4415-A306-9CBDE6D1E036}">
      <dgm:prSet/>
      <dgm:spPr/>
      <dgm:t>
        <a:bodyPr/>
        <a:lstStyle/>
        <a:p>
          <a:endParaRPr lang="en-GB" sz="1100"/>
        </a:p>
      </dgm:t>
    </dgm:pt>
    <dgm:pt modelId="{2E622014-43F6-46D5-AD53-838665DEEA27}">
      <dgm:prSet phldr="0" custT="1"/>
      <dgm:spPr>
        <a:solidFill>
          <a:srgbClr val="F39200"/>
        </a:solidFill>
      </dgm:spPr>
      <dgm:t>
        <a:bodyPr/>
        <a:lstStyle/>
        <a:p>
          <a:r>
            <a:rPr lang="en-US" sz="1100" b="0" noProof="0" dirty="0" err="1"/>
            <a:t>Offert</a:t>
          </a:r>
          <a:r>
            <a:rPr lang="en-US" sz="1100" b="0" noProof="0" dirty="0"/>
            <a:t> </a:t>
          </a:r>
          <a:r>
            <a:rPr lang="en-US" sz="1100" b="0" noProof="0" dirty="0" err="1"/>
            <a:t>och</a:t>
          </a:r>
          <a:r>
            <a:rPr lang="en-US" sz="1100" b="0" noProof="0" dirty="0"/>
            <a:t> </a:t>
          </a:r>
          <a:br>
            <a:rPr lang="en-US" sz="1100" b="0" noProof="0" dirty="0"/>
          </a:br>
          <a:r>
            <a:rPr lang="en-US" sz="1100" b="0" noProof="0" dirty="0" err="1"/>
            <a:t>avtal</a:t>
          </a:r>
          <a:endParaRPr lang="en-US" sz="1100" b="0" noProof="0" dirty="0"/>
        </a:p>
      </dgm:t>
    </dgm:pt>
    <dgm:pt modelId="{43F0CD46-7948-4A50-A903-A94CEE9795AB}" type="parTrans" cxnId="{6E310184-4F46-4350-B010-BF8353203186}">
      <dgm:prSet/>
      <dgm:spPr/>
      <dgm:t>
        <a:bodyPr/>
        <a:lstStyle/>
        <a:p>
          <a:endParaRPr lang="en-GB" sz="1100"/>
        </a:p>
      </dgm:t>
    </dgm:pt>
    <dgm:pt modelId="{C930368E-CDC1-4DAC-910D-18F88401ECF0}" type="sibTrans" cxnId="{6E310184-4F46-4350-B010-BF8353203186}">
      <dgm:prSet/>
      <dgm:spPr/>
      <dgm:t>
        <a:bodyPr/>
        <a:lstStyle/>
        <a:p>
          <a:endParaRPr lang="en-GB" sz="1100"/>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03793670-C25F-419D-8075-85BFDB12B913}" type="pres">
      <dgm:prSet presAssocID="{2E622014-43F6-46D5-AD53-838665DEEA27}" presName="parTxOnly" presStyleLbl="node1" presStyleIdx="5" presStyleCnt="8">
        <dgm:presLayoutVars>
          <dgm:bulletEnabled val="1"/>
        </dgm:presLayoutVars>
      </dgm:prSet>
      <dgm:spPr/>
    </dgm:pt>
    <dgm:pt modelId="{3D1C6273-9AB5-493E-805A-0A8E03B0340E}" type="pres">
      <dgm:prSet presAssocID="{C930368E-CDC1-4DAC-910D-18F88401ECF0}" presName="parSpace" presStyleCnt="0"/>
      <dgm:spPr/>
    </dgm:pt>
    <dgm:pt modelId="{6EF6D31D-356A-4F12-AE6F-8814F49B9320}" type="pres">
      <dgm:prSet presAssocID="{21B1FCC9-CF0A-445A-A5F5-54370441D81A}" presName="parTxOnly" presStyleLbl="node1" presStyleIdx="6"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7" presStyleCnt="8">
        <dgm:presLayoutVars>
          <dgm:bulletEnabled val="1"/>
        </dgm:presLayoutVars>
      </dgm:prSet>
      <dgm:spPr/>
    </dgm:pt>
  </dgm:ptLst>
  <dgm:cxnLst>
    <dgm:cxn modelId="{F5DD4303-B496-4B07-9EB8-FB2311B69763}" type="presOf" srcId="{383F1C0B-BC5B-4E97-8CFF-F5BEC99BF9E4}" destId="{D77F18B2-F884-4CD4-B745-210C203AA65C}" srcOrd="0" destOrd="0" presId="urn:microsoft.com/office/officeart/2005/8/layout/hChevron3"/>
    <dgm:cxn modelId="{DEA36A0C-4408-4415-A306-9CBDE6D1E036}" srcId="{A3275DE7-6BA4-446F-AC5B-7BC6A448EEB0}" destId="{383F1C0B-BC5B-4E97-8CFF-F5BEC99BF9E4}" srcOrd="7" destOrd="0" parTransId="{B32CA6C3-8648-4164-A381-4234B9B36E7A}" sibTransId="{22F250CB-5BBD-4425-BC75-1A9480B64F3B}"/>
    <dgm:cxn modelId="{0114DF14-E1DD-4C13-8314-7FC3A3D1730B}" type="presOf" srcId="{A1B80118-5F91-4372-8128-8E0D18D170A1}" destId="{50F51DBE-9174-48E8-B7DD-576028D7A1A9}"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B70D2625-8BD4-48F9-AC75-E16573EE168B}" type="presOf" srcId="{77BFB06C-4B9F-42FD-8F55-858C451335FB}" destId="{E4CE0519-E819-4E8A-921D-2034CEFF4531}" srcOrd="0" destOrd="0" presId="urn:microsoft.com/office/officeart/2005/8/layout/hChevron3"/>
    <dgm:cxn modelId="{AEF35A32-8658-43CD-B00B-FA378C61A237}" type="presOf" srcId="{E3E9908F-C77E-43DF-A490-200A31C90F00}" destId="{16C72E73-64EE-4022-80C6-2733555B888E}" srcOrd="0" destOrd="0" presId="urn:microsoft.com/office/officeart/2005/8/layout/hChevron3"/>
    <dgm:cxn modelId="{3DCF4B36-DD5D-4E68-B932-B83BE826C8C9}" type="presOf" srcId="{47D93A04-9D1A-4CBE-8D2A-A2E5BDA63B71}" destId="{1E61D82D-D989-49F3-84D1-664A33D263CE}" srcOrd="0" destOrd="0" presId="urn:microsoft.com/office/officeart/2005/8/layout/hChevron3"/>
    <dgm:cxn modelId="{705B103A-E0C5-4A18-B5FC-A6F7A37AD771}" type="presOf" srcId="{2E622014-43F6-46D5-AD53-838665DEEA27}" destId="{03793670-C25F-419D-8075-85BFDB12B913}" srcOrd="0" destOrd="0" presId="urn:microsoft.com/office/officeart/2005/8/layout/hChevron3"/>
    <dgm:cxn modelId="{52F5B23C-DC1F-4734-85BF-7B2E7AB77500}" srcId="{A3275DE7-6BA4-446F-AC5B-7BC6A448EEB0}" destId="{21B1FCC9-CF0A-445A-A5F5-54370441D81A}" srcOrd="6" destOrd="0" parTransId="{0857B3F4-31BB-4D5E-9847-BE3C6EB57162}" sibTransId="{C9FE1D3D-B4C6-46B8-AFE2-070AAE432343}"/>
    <dgm:cxn modelId="{C3660075-6313-4BDF-BB59-717D218AB71C}" type="presOf" srcId="{21B1FCC9-CF0A-445A-A5F5-54370441D81A}" destId="{6EF6D31D-356A-4F12-AE6F-8814F49B9320}" srcOrd="0" destOrd="0" presId="urn:microsoft.com/office/officeart/2005/8/layout/hChevron3"/>
    <dgm:cxn modelId="{6E310184-4F46-4350-B010-BF8353203186}" srcId="{A3275DE7-6BA4-446F-AC5B-7BC6A448EEB0}" destId="{2E622014-43F6-46D5-AD53-838665DEEA27}" srcOrd="5" destOrd="0" parTransId="{43F0CD46-7948-4A50-A903-A94CEE9795AB}" sibTransId="{C930368E-CDC1-4DAC-910D-18F88401ECF0}"/>
    <dgm:cxn modelId="{15F60E92-681E-45F7-96D5-A798B0EAFC7E}" srcId="{A3275DE7-6BA4-446F-AC5B-7BC6A448EEB0}" destId="{77BFB06C-4B9F-42FD-8F55-858C451335FB}" srcOrd="0" destOrd="0" parTransId="{4EF69860-FA7E-469A-A97F-BC75A25A0A20}" sibTransId="{C3BBEEAA-B5BC-4BC2-A7D2-220797FC5A22}"/>
    <dgm:cxn modelId="{00157092-88A3-4F3B-B2AA-DB21D3EABA06}" type="presOf" srcId="{EE4BBAA8-CE94-43F1-A222-8AC3C6D20F9F}" destId="{7F9A142C-B212-4794-96F3-D6AB443BBE0E}"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604ECF57-0476-46B0-8765-D3EA1D457383}" type="presParOf" srcId="{18FAC29E-38D7-45B9-9D16-FFA2031B3D81}" destId="{E4CE0519-E819-4E8A-921D-2034CEFF4531}" srcOrd="0" destOrd="0" presId="urn:microsoft.com/office/officeart/2005/8/layout/hChevron3"/>
    <dgm:cxn modelId="{7D52E26A-70B9-4C0F-A6B3-C8F4A99FEA12}" type="presParOf" srcId="{18FAC29E-38D7-45B9-9D16-FFA2031B3D81}" destId="{E4480EA2-6F13-414A-B044-AFEF00729D53}" srcOrd="1" destOrd="0" presId="urn:microsoft.com/office/officeart/2005/8/layout/hChevron3"/>
    <dgm:cxn modelId="{FEBF6569-0ECD-4984-99C4-A566EAC0083E}" type="presParOf" srcId="{18FAC29E-38D7-45B9-9D16-FFA2031B3D81}" destId="{50F51DBE-9174-48E8-B7DD-576028D7A1A9}" srcOrd="2" destOrd="0" presId="urn:microsoft.com/office/officeart/2005/8/layout/hChevron3"/>
    <dgm:cxn modelId="{A9C4B91F-1FCD-4CF2-9095-2D4207E4B146}" type="presParOf" srcId="{18FAC29E-38D7-45B9-9D16-FFA2031B3D81}" destId="{AD5459CF-ACD8-46CD-B2A9-558BAA74F5BD}" srcOrd="3" destOrd="0" presId="urn:microsoft.com/office/officeart/2005/8/layout/hChevron3"/>
    <dgm:cxn modelId="{2A187D77-0AC7-4153-BB91-33E0AF446287}" type="presParOf" srcId="{18FAC29E-38D7-45B9-9D16-FFA2031B3D81}" destId="{16C72E73-64EE-4022-80C6-2733555B888E}" srcOrd="4" destOrd="0" presId="urn:microsoft.com/office/officeart/2005/8/layout/hChevron3"/>
    <dgm:cxn modelId="{53EA9FB5-AC69-483D-BEA6-66B3FABEADD8}" type="presParOf" srcId="{18FAC29E-38D7-45B9-9D16-FFA2031B3D81}" destId="{3A84E044-F3B7-40EB-AA1F-7452E857F1BA}" srcOrd="5" destOrd="0" presId="urn:microsoft.com/office/officeart/2005/8/layout/hChevron3"/>
    <dgm:cxn modelId="{3211CDA7-D37E-451A-B14E-3E48E3EC26D9}" type="presParOf" srcId="{18FAC29E-38D7-45B9-9D16-FFA2031B3D81}" destId="{1E61D82D-D989-49F3-84D1-664A33D263CE}" srcOrd="6" destOrd="0" presId="urn:microsoft.com/office/officeart/2005/8/layout/hChevron3"/>
    <dgm:cxn modelId="{7E09E45F-01AE-4DF9-A9F1-2600FF071B59}" type="presParOf" srcId="{18FAC29E-38D7-45B9-9D16-FFA2031B3D81}" destId="{06CFA7BC-481C-4AEE-A92E-F22C4EE7058F}" srcOrd="7" destOrd="0" presId="urn:microsoft.com/office/officeart/2005/8/layout/hChevron3"/>
    <dgm:cxn modelId="{C75CD069-BD62-4B81-8C7A-4A2BC792C432}" type="presParOf" srcId="{18FAC29E-38D7-45B9-9D16-FFA2031B3D81}" destId="{7F9A142C-B212-4794-96F3-D6AB443BBE0E}" srcOrd="8" destOrd="0" presId="urn:microsoft.com/office/officeart/2005/8/layout/hChevron3"/>
    <dgm:cxn modelId="{1001DD74-1F02-4FD0-8874-D971F91F1019}" type="presParOf" srcId="{18FAC29E-38D7-45B9-9D16-FFA2031B3D81}" destId="{828DFFE5-456E-4E9B-8D6A-852D44E0B916}" srcOrd="9" destOrd="0" presId="urn:microsoft.com/office/officeart/2005/8/layout/hChevron3"/>
    <dgm:cxn modelId="{4DC3AEBB-E983-4107-B295-4EED9AECD179}" type="presParOf" srcId="{18FAC29E-38D7-45B9-9D16-FFA2031B3D81}" destId="{03793670-C25F-419D-8075-85BFDB12B913}" srcOrd="10" destOrd="0" presId="urn:microsoft.com/office/officeart/2005/8/layout/hChevron3"/>
    <dgm:cxn modelId="{0B0340B9-54C0-4404-A7A7-66FDD8FEF0C8}" type="presParOf" srcId="{18FAC29E-38D7-45B9-9D16-FFA2031B3D81}" destId="{3D1C6273-9AB5-493E-805A-0A8E03B0340E}" srcOrd="11" destOrd="0" presId="urn:microsoft.com/office/officeart/2005/8/layout/hChevron3"/>
    <dgm:cxn modelId="{5F1AA24E-964B-47C4-8C74-A0240EA480E8}" type="presParOf" srcId="{18FAC29E-38D7-45B9-9D16-FFA2031B3D81}" destId="{6EF6D31D-356A-4F12-AE6F-8814F49B9320}" srcOrd="12" destOrd="0" presId="urn:microsoft.com/office/officeart/2005/8/layout/hChevron3"/>
    <dgm:cxn modelId="{3E2DF970-0231-4289-B0C4-E2C737A37AEF}" type="presParOf" srcId="{18FAC29E-38D7-45B9-9D16-FFA2031B3D81}" destId="{762DD4D5-7FEC-41B9-86A7-7D3E88AADB80}" srcOrd="13" destOrd="0" presId="urn:microsoft.com/office/officeart/2005/8/layout/hChevron3"/>
    <dgm:cxn modelId="{1812ADA8-EC81-4E37-A654-62FA7987E828}" type="presParOf" srcId="{18FAC29E-38D7-45B9-9D16-FFA2031B3D81}" destId="{D77F18B2-F884-4CD4-B745-210C203AA65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275DE7-6BA4-446F-AC5B-7BC6A448EEB0}" type="doc">
      <dgm:prSet loTypeId="urn:microsoft.com/office/officeart/2005/8/layout/hChevron3" loCatId="process" qsTypeId="urn:microsoft.com/office/officeart/2005/8/quickstyle/simple1" qsCatId="simple" csTypeId="urn:microsoft.com/office/officeart/2005/8/colors/accent1_2" csCatId="accent1" phldr="1"/>
      <dgm:spPr/>
    </dgm:pt>
    <dgm:pt modelId="{77BFB06C-4B9F-42FD-8F55-858C451335FB}">
      <dgm:prSet phldrT="[Text]"/>
      <dgm:spPr>
        <a:solidFill>
          <a:srgbClr val="F39200"/>
        </a:solidFill>
      </dgm:spPr>
      <dgm:t>
        <a:bodyPr/>
        <a:lstStyle/>
        <a:p>
          <a:r>
            <a:rPr lang="en-US" b="0" noProof="0" dirty="0" err="1"/>
            <a:t>Uppstart</a:t>
          </a:r>
        </a:p>
      </dgm:t>
    </dgm:pt>
    <dgm:pt modelId="{4EF69860-FA7E-469A-A97F-BC75A25A0A20}" type="parTrans" cxnId="{15F60E92-681E-45F7-96D5-A798B0EAFC7E}">
      <dgm:prSet/>
      <dgm:spPr/>
      <dgm:t>
        <a:bodyPr/>
        <a:lstStyle/>
        <a:p>
          <a:endParaRPr lang="en-GB"/>
        </a:p>
      </dgm:t>
    </dgm:pt>
    <dgm:pt modelId="{C3BBEEAA-B5BC-4BC2-A7D2-220797FC5A22}" type="sibTrans" cxnId="{15F60E92-681E-45F7-96D5-A798B0EAFC7E}">
      <dgm:prSet/>
      <dgm:spPr/>
      <dgm:t>
        <a:bodyPr/>
        <a:lstStyle/>
        <a:p>
          <a:endParaRPr lang="en-GB"/>
        </a:p>
      </dgm:t>
    </dgm:pt>
    <dgm:pt modelId="{A1B80118-5F91-4372-8128-8E0D18D170A1}">
      <dgm:prSet phldrT="[Text]"/>
      <dgm:spPr>
        <a:solidFill>
          <a:srgbClr val="F39200"/>
        </a:solidFill>
      </dgm:spPr>
      <dgm:t>
        <a:bodyPr/>
        <a:lstStyle/>
        <a:p>
          <a:r>
            <a:rPr lang="en-US" b="0" noProof="0" dirty="0"/>
            <a:t>Information</a:t>
          </a:r>
        </a:p>
      </dgm:t>
    </dgm:pt>
    <dgm:pt modelId="{9A21138A-03C8-42B9-A9C0-B002EFBE198A}" type="parTrans" cxnId="{D0FCE2C8-5CD5-4DA0-A4D3-D8C32E06B64E}">
      <dgm:prSet/>
      <dgm:spPr/>
      <dgm:t>
        <a:bodyPr/>
        <a:lstStyle/>
        <a:p>
          <a:endParaRPr lang="en-GB"/>
        </a:p>
      </dgm:t>
    </dgm:pt>
    <dgm:pt modelId="{DCF91097-77BA-429C-8593-4994C1FE9DF4}" type="sibTrans" cxnId="{D0FCE2C8-5CD5-4DA0-A4D3-D8C32E06B64E}">
      <dgm:prSet/>
      <dgm:spPr/>
      <dgm:t>
        <a:bodyPr/>
        <a:lstStyle/>
        <a:p>
          <a:endParaRPr lang="en-GB"/>
        </a:p>
      </dgm:t>
    </dgm:pt>
    <dgm:pt modelId="{E3E9908F-C77E-43DF-A490-200A31C90F00}">
      <dgm:prSet phldrT="[Text]"/>
      <dgm:spPr>
        <a:solidFill>
          <a:srgbClr val="F39200"/>
        </a:solidFill>
      </dgm:spPr>
      <dgm:t>
        <a:bodyPr/>
        <a:lstStyle/>
        <a:p>
          <a:r>
            <a:rPr lang="en-US" b="0" noProof="0" dirty="0"/>
            <a:t>Analys</a:t>
          </a:r>
        </a:p>
      </dgm:t>
    </dgm:pt>
    <dgm:pt modelId="{D3EEA1F6-DB09-42F4-8950-BF871DFD80D8}" type="parTrans" cxnId="{31E47DE0-DD6A-4304-9456-FC06371A49DF}">
      <dgm:prSet/>
      <dgm:spPr/>
      <dgm:t>
        <a:bodyPr/>
        <a:lstStyle/>
        <a:p>
          <a:endParaRPr lang="en-GB"/>
        </a:p>
      </dgm:t>
    </dgm:pt>
    <dgm:pt modelId="{526D3B6E-01C0-4946-8AA1-68E70861CDAC}" type="sibTrans" cxnId="{31E47DE0-DD6A-4304-9456-FC06371A49DF}">
      <dgm:prSet/>
      <dgm:spPr/>
      <dgm:t>
        <a:bodyPr/>
        <a:lstStyle/>
        <a:p>
          <a:endParaRPr lang="en-GB"/>
        </a:p>
      </dgm:t>
    </dgm:pt>
    <dgm:pt modelId="{47D93A04-9D1A-4CBE-8D2A-A2E5BDA63B71}">
      <dgm:prSet phldrT="[Text]"/>
      <dgm:spPr>
        <a:solidFill>
          <a:srgbClr val="F39200"/>
        </a:solidFill>
      </dgm:spPr>
      <dgm:t>
        <a:bodyPr/>
        <a:lstStyle/>
        <a:p>
          <a:r>
            <a:rPr lang="en-US" b="0" noProof="0" dirty="0"/>
            <a:t>Business case</a:t>
          </a:r>
        </a:p>
      </dgm:t>
    </dgm:pt>
    <dgm:pt modelId="{E9F03368-07F7-4642-9F61-9DEE15C87FF6}" type="parTrans" cxnId="{7A05581C-B224-4982-BF1A-7AE4F41F11D0}">
      <dgm:prSet/>
      <dgm:spPr/>
      <dgm:t>
        <a:bodyPr/>
        <a:lstStyle/>
        <a:p>
          <a:endParaRPr lang="en-GB"/>
        </a:p>
      </dgm:t>
    </dgm:pt>
    <dgm:pt modelId="{1F3048A7-BEE7-4EF6-9193-575A02E7B783}" type="sibTrans" cxnId="{7A05581C-B224-4982-BF1A-7AE4F41F11D0}">
      <dgm:prSet/>
      <dgm:spPr/>
      <dgm:t>
        <a:bodyPr/>
        <a:lstStyle/>
        <a:p>
          <a:endParaRPr lang="en-GB"/>
        </a:p>
      </dgm:t>
    </dgm:pt>
    <dgm:pt modelId="{EE4BBAA8-CE94-43F1-A222-8AC3C6D20F9F}">
      <dgm:prSet phldrT="[Text]"/>
      <dgm:spPr>
        <a:solidFill>
          <a:srgbClr val="F39200"/>
        </a:solidFill>
      </dgm:spPr>
      <dgm:t>
        <a:bodyPr/>
        <a:lstStyle/>
        <a:p>
          <a:r>
            <a:rPr lang="en-US" b="0" noProof="0" dirty="0"/>
            <a:t>Feedback</a:t>
          </a:r>
        </a:p>
      </dgm:t>
    </dgm:pt>
    <dgm:pt modelId="{F84AB48C-4958-4415-A031-68B4E4829348}" type="parTrans" cxnId="{7E9413CC-978A-407F-A99E-F6E1A58D1529}">
      <dgm:prSet/>
      <dgm:spPr/>
      <dgm:t>
        <a:bodyPr/>
        <a:lstStyle/>
        <a:p>
          <a:endParaRPr lang="en-GB"/>
        </a:p>
      </dgm:t>
    </dgm:pt>
    <dgm:pt modelId="{1C2B3CD1-E758-40A2-9C2A-FDF2F48DBE51}" type="sibTrans" cxnId="{7E9413CC-978A-407F-A99E-F6E1A58D1529}">
      <dgm:prSet/>
      <dgm:spPr/>
      <dgm:t>
        <a:bodyPr/>
        <a:lstStyle/>
        <a:p>
          <a:endParaRPr lang="en-GB"/>
        </a:p>
      </dgm:t>
    </dgm:pt>
    <dgm:pt modelId="{21B1FCC9-CF0A-445A-A5F5-54370441D81A}">
      <dgm:prSet phldrT="[Text]"/>
      <dgm:spPr>
        <a:solidFill>
          <a:srgbClr val="F39200"/>
        </a:solidFill>
      </dgm:spPr>
      <dgm:t>
        <a:bodyPr/>
        <a:lstStyle/>
        <a:p>
          <a:r>
            <a:rPr lang="en-US" b="0" noProof="0" dirty="0" err="1"/>
            <a:t>Genomförande</a:t>
          </a:r>
        </a:p>
      </dgm:t>
    </dgm:pt>
    <dgm:pt modelId="{0857B3F4-31BB-4D5E-9847-BE3C6EB57162}" type="parTrans" cxnId="{52F5B23C-DC1F-4734-85BF-7B2E7AB77500}">
      <dgm:prSet/>
      <dgm:spPr/>
      <dgm:t>
        <a:bodyPr/>
        <a:lstStyle/>
        <a:p>
          <a:endParaRPr lang="en-GB"/>
        </a:p>
      </dgm:t>
    </dgm:pt>
    <dgm:pt modelId="{C9FE1D3D-B4C6-46B8-AFE2-070AAE432343}" type="sibTrans" cxnId="{52F5B23C-DC1F-4734-85BF-7B2E7AB77500}">
      <dgm:prSet/>
      <dgm:spPr/>
      <dgm:t>
        <a:bodyPr/>
        <a:lstStyle/>
        <a:p>
          <a:endParaRPr lang="en-GB"/>
        </a:p>
      </dgm:t>
    </dgm:pt>
    <dgm:pt modelId="{383F1C0B-BC5B-4E97-8CFF-F5BEC99BF9E4}">
      <dgm:prSet phldrT="[Text]"/>
      <dgm:spPr>
        <a:solidFill>
          <a:srgbClr val="F39200"/>
        </a:solidFill>
      </dgm:spPr>
      <dgm:t>
        <a:bodyPr/>
        <a:lstStyle/>
        <a:p>
          <a:r>
            <a:rPr lang="en-US" b="1" noProof="0" dirty="0"/>
            <a:t>Utvärdering</a:t>
          </a:r>
        </a:p>
      </dgm:t>
    </dgm:pt>
    <dgm:pt modelId="{B32CA6C3-8648-4164-A381-4234B9B36E7A}" type="parTrans" cxnId="{DEA36A0C-4408-4415-A306-9CBDE6D1E036}">
      <dgm:prSet/>
      <dgm:spPr/>
      <dgm:t>
        <a:bodyPr/>
        <a:lstStyle/>
        <a:p>
          <a:endParaRPr lang="en-GB"/>
        </a:p>
      </dgm:t>
    </dgm:pt>
    <dgm:pt modelId="{22F250CB-5BBD-4425-BC75-1A9480B64F3B}" type="sibTrans" cxnId="{DEA36A0C-4408-4415-A306-9CBDE6D1E036}">
      <dgm:prSet/>
      <dgm:spPr/>
      <dgm:t>
        <a:bodyPr/>
        <a:lstStyle/>
        <a:p>
          <a:endParaRPr lang="en-GB"/>
        </a:p>
      </dgm:t>
    </dgm:pt>
    <dgm:pt modelId="{F033B087-FB3A-4019-8F13-544D175239AB}">
      <dgm:prSet phldr="0"/>
      <dgm:spPr>
        <a:solidFill>
          <a:srgbClr val="F39200"/>
        </a:solidFill>
      </dgm:spPr>
      <dgm:t>
        <a:bodyPr/>
        <a:lstStyle/>
        <a:p>
          <a:r>
            <a:rPr lang="en-US" b="0" noProof="0" dirty="0" err="1"/>
            <a:t>Offert</a:t>
          </a:r>
          <a:r>
            <a:rPr lang="en-US" b="0" noProof="0" dirty="0"/>
            <a:t> </a:t>
          </a:r>
          <a:r>
            <a:rPr lang="en-US" b="0" noProof="0" dirty="0" err="1"/>
            <a:t>och</a:t>
          </a:r>
          <a:r>
            <a:rPr lang="en-US" b="0" noProof="0" dirty="0"/>
            <a:t> </a:t>
          </a:r>
          <a:br>
            <a:rPr lang="en-US" b="0" noProof="0" dirty="0"/>
          </a:br>
          <a:r>
            <a:rPr lang="en-US" b="0" noProof="0" dirty="0" err="1"/>
            <a:t>avtal</a:t>
          </a:r>
          <a:endParaRPr lang="en-US" b="0" noProof="0" dirty="0"/>
        </a:p>
      </dgm:t>
    </dgm:pt>
    <dgm:pt modelId="{FE446930-2544-41CF-A0D2-004381415AC6}" type="parTrans" cxnId="{C35A3C64-9FD1-481A-A514-45E74BCF80D0}">
      <dgm:prSet/>
      <dgm:spPr/>
      <dgm:t>
        <a:bodyPr/>
        <a:lstStyle/>
        <a:p>
          <a:endParaRPr lang="en-GB"/>
        </a:p>
      </dgm:t>
    </dgm:pt>
    <dgm:pt modelId="{862A7979-9BCF-45A8-90F7-5112FFC9EC21}" type="sibTrans" cxnId="{C35A3C64-9FD1-481A-A514-45E74BCF80D0}">
      <dgm:prSet/>
      <dgm:spPr/>
      <dgm:t>
        <a:bodyPr/>
        <a:lstStyle/>
        <a:p>
          <a:endParaRPr lang="en-GB"/>
        </a:p>
      </dgm:t>
    </dgm:pt>
    <dgm:pt modelId="{18FAC29E-38D7-45B9-9D16-FFA2031B3D81}" type="pres">
      <dgm:prSet presAssocID="{A3275DE7-6BA4-446F-AC5B-7BC6A448EEB0}" presName="Name0" presStyleCnt="0">
        <dgm:presLayoutVars>
          <dgm:dir/>
          <dgm:resizeHandles val="exact"/>
        </dgm:presLayoutVars>
      </dgm:prSet>
      <dgm:spPr/>
    </dgm:pt>
    <dgm:pt modelId="{E4CE0519-E819-4E8A-921D-2034CEFF4531}" type="pres">
      <dgm:prSet presAssocID="{77BFB06C-4B9F-42FD-8F55-858C451335FB}" presName="parTxOnly" presStyleLbl="node1" presStyleIdx="0" presStyleCnt="8">
        <dgm:presLayoutVars>
          <dgm:bulletEnabled val="1"/>
        </dgm:presLayoutVars>
      </dgm:prSet>
      <dgm:spPr/>
    </dgm:pt>
    <dgm:pt modelId="{E4480EA2-6F13-414A-B044-AFEF00729D53}" type="pres">
      <dgm:prSet presAssocID="{C3BBEEAA-B5BC-4BC2-A7D2-220797FC5A22}" presName="parSpace" presStyleCnt="0"/>
      <dgm:spPr/>
    </dgm:pt>
    <dgm:pt modelId="{50F51DBE-9174-48E8-B7DD-576028D7A1A9}" type="pres">
      <dgm:prSet presAssocID="{A1B80118-5F91-4372-8128-8E0D18D170A1}" presName="parTxOnly" presStyleLbl="node1" presStyleIdx="1" presStyleCnt="8">
        <dgm:presLayoutVars>
          <dgm:bulletEnabled val="1"/>
        </dgm:presLayoutVars>
      </dgm:prSet>
      <dgm:spPr/>
    </dgm:pt>
    <dgm:pt modelId="{AD5459CF-ACD8-46CD-B2A9-558BAA74F5BD}" type="pres">
      <dgm:prSet presAssocID="{DCF91097-77BA-429C-8593-4994C1FE9DF4}" presName="parSpace" presStyleCnt="0"/>
      <dgm:spPr/>
    </dgm:pt>
    <dgm:pt modelId="{16C72E73-64EE-4022-80C6-2733555B888E}" type="pres">
      <dgm:prSet presAssocID="{E3E9908F-C77E-43DF-A490-200A31C90F00}" presName="parTxOnly" presStyleLbl="node1" presStyleIdx="2" presStyleCnt="8">
        <dgm:presLayoutVars>
          <dgm:bulletEnabled val="1"/>
        </dgm:presLayoutVars>
      </dgm:prSet>
      <dgm:spPr/>
    </dgm:pt>
    <dgm:pt modelId="{3A84E044-F3B7-40EB-AA1F-7452E857F1BA}" type="pres">
      <dgm:prSet presAssocID="{526D3B6E-01C0-4946-8AA1-68E70861CDAC}" presName="parSpace" presStyleCnt="0"/>
      <dgm:spPr/>
    </dgm:pt>
    <dgm:pt modelId="{1E61D82D-D989-49F3-84D1-664A33D263CE}" type="pres">
      <dgm:prSet presAssocID="{47D93A04-9D1A-4CBE-8D2A-A2E5BDA63B71}" presName="parTxOnly" presStyleLbl="node1" presStyleIdx="3" presStyleCnt="8">
        <dgm:presLayoutVars>
          <dgm:bulletEnabled val="1"/>
        </dgm:presLayoutVars>
      </dgm:prSet>
      <dgm:spPr/>
    </dgm:pt>
    <dgm:pt modelId="{06CFA7BC-481C-4AEE-A92E-F22C4EE7058F}" type="pres">
      <dgm:prSet presAssocID="{1F3048A7-BEE7-4EF6-9193-575A02E7B783}" presName="parSpace" presStyleCnt="0"/>
      <dgm:spPr/>
    </dgm:pt>
    <dgm:pt modelId="{7F9A142C-B212-4794-96F3-D6AB443BBE0E}" type="pres">
      <dgm:prSet presAssocID="{EE4BBAA8-CE94-43F1-A222-8AC3C6D20F9F}" presName="parTxOnly" presStyleLbl="node1" presStyleIdx="4" presStyleCnt="8">
        <dgm:presLayoutVars>
          <dgm:bulletEnabled val="1"/>
        </dgm:presLayoutVars>
      </dgm:prSet>
      <dgm:spPr/>
    </dgm:pt>
    <dgm:pt modelId="{828DFFE5-456E-4E9B-8D6A-852D44E0B916}" type="pres">
      <dgm:prSet presAssocID="{1C2B3CD1-E758-40A2-9C2A-FDF2F48DBE51}" presName="parSpace" presStyleCnt="0"/>
      <dgm:spPr/>
    </dgm:pt>
    <dgm:pt modelId="{0CA0C3AE-D722-4D09-B8A5-E03904327AA2}" type="pres">
      <dgm:prSet presAssocID="{F033B087-FB3A-4019-8F13-544D175239AB}" presName="parTxOnly" presStyleLbl="node1" presStyleIdx="5" presStyleCnt="8">
        <dgm:presLayoutVars>
          <dgm:bulletEnabled val="1"/>
        </dgm:presLayoutVars>
      </dgm:prSet>
      <dgm:spPr/>
    </dgm:pt>
    <dgm:pt modelId="{2C36005F-5CA2-4372-814B-957FDECCFCB4}" type="pres">
      <dgm:prSet presAssocID="{862A7979-9BCF-45A8-90F7-5112FFC9EC21}" presName="parSpace" presStyleCnt="0"/>
      <dgm:spPr/>
    </dgm:pt>
    <dgm:pt modelId="{6EF6D31D-356A-4F12-AE6F-8814F49B9320}" type="pres">
      <dgm:prSet presAssocID="{21B1FCC9-CF0A-445A-A5F5-54370441D81A}" presName="parTxOnly" presStyleLbl="node1" presStyleIdx="6" presStyleCnt="8">
        <dgm:presLayoutVars>
          <dgm:bulletEnabled val="1"/>
        </dgm:presLayoutVars>
      </dgm:prSet>
      <dgm:spPr/>
    </dgm:pt>
    <dgm:pt modelId="{762DD4D5-7FEC-41B9-86A7-7D3E88AADB80}" type="pres">
      <dgm:prSet presAssocID="{C9FE1D3D-B4C6-46B8-AFE2-070AAE432343}" presName="parSpace" presStyleCnt="0"/>
      <dgm:spPr/>
    </dgm:pt>
    <dgm:pt modelId="{D77F18B2-F884-4CD4-B745-210C203AA65C}" type="pres">
      <dgm:prSet presAssocID="{383F1C0B-BC5B-4E97-8CFF-F5BEC99BF9E4}" presName="parTxOnly" presStyleLbl="node1" presStyleIdx="7" presStyleCnt="8">
        <dgm:presLayoutVars>
          <dgm:bulletEnabled val="1"/>
        </dgm:presLayoutVars>
      </dgm:prSet>
      <dgm:spPr/>
    </dgm:pt>
  </dgm:ptLst>
  <dgm:cxnLst>
    <dgm:cxn modelId="{DEA36A0C-4408-4415-A306-9CBDE6D1E036}" srcId="{A3275DE7-6BA4-446F-AC5B-7BC6A448EEB0}" destId="{383F1C0B-BC5B-4E97-8CFF-F5BEC99BF9E4}" srcOrd="7" destOrd="0" parTransId="{B32CA6C3-8648-4164-A381-4234B9B36E7A}" sibTransId="{22F250CB-5BBD-4425-BC75-1A9480B64F3B}"/>
    <dgm:cxn modelId="{3073ED0C-389F-42BE-8EFC-EAAB7EA64B71}" type="presOf" srcId="{EE4BBAA8-CE94-43F1-A222-8AC3C6D20F9F}" destId="{7F9A142C-B212-4794-96F3-D6AB443BBE0E}" srcOrd="0" destOrd="0" presId="urn:microsoft.com/office/officeart/2005/8/layout/hChevron3"/>
    <dgm:cxn modelId="{ED3E2A17-6312-4D8E-8B0A-67D46CEB94D5}" type="presOf" srcId="{383F1C0B-BC5B-4E97-8CFF-F5BEC99BF9E4}" destId="{D77F18B2-F884-4CD4-B745-210C203AA65C}" srcOrd="0" destOrd="0" presId="urn:microsoft.com/office/officeart/2005/8/layout/hChevron3"/>
    <dgm:cxn modelId="{7A05581C-B224-4982-BF1A-7AE4F41F11D0}" srcId="{A3275DE7-6BA4-446F-AC5B-7BC6A448EEB0}" destId="{47D93A04-9D1A-4CBE-8D2A-A2E5BDA63B71}" srcOrd="3" destOrd="0" parTransId="{E9F03368-07F7-4642-9F61-9DEE15C87FF6}" sibTransId="{1F3048A7-BEE7-4EF6-9193-575A02E7B783}"/>
    <dgm:cxn modelId="{32B97A23-087A-4223-A10B-1414EEEB7139}" type="presOf" srcId="{A3275DE7-6BA4-446F-AC5B-7BC6A448EEB0}" destId="{18FAC29E-38D7-45B9-9D16-FFA2031B3D81}" srcOrd="0" destOrd="0" presId="urn:microsoft.com/office/officeart/2005/8/layout/hChevron3"/>
    <dgm:cxn modelId="{52F5B23C-DC1F-4734-85BF-7B2E7AB77500}" srcId="{A3275DE7-6BA4-446F-AC5B-7BC6A448EEB0}" destId="{21B1FCC9-CF0A-445A-A5F5-54370441D81A}" srcOrd="6" destOrd="0" parTransId="{0857B3F4-31BB-4D5E-9847-BE3C6EB57162}" sibTransId="{C9FE1D3D-B4C6-46B8-AFE2-070AAE432343}"/>
    <dgm:cxn modelId="{C35A3C64-9FD1-481A-A514-45E74BCF80D0}" srcId="{A3275DE7-6BA4-446F-AC5B-7BC6A448EEB0}" destId="{F033B087-FB3A-4019-8F13-544D175239AB}" srcOrd="5" destOrd="0" parTransId="{FE446930-2544-41CF-A0D2-004381415AC6}" sibTransId="{862A7979-9BCF-45A8-90F7-5112FFC9EC21}"/>
    <dgm:cxn modelId="{32B3B453-8039-44D3-8604-7921DF416297}" type="presOf" srcId="{21B1FCC9-CF0A-445A-A5F5-54370441D81A}" destId="{6EF6D31D-356A-4F12-AE6F-8814F49B9320}" srcOrd="0" destOrd="0" presId="urn:microsoft.com/office/officeart/2005/8/layout/hChevron3"/>
    <dgm:cxn modelId="{15F60E92-681E-45F7-96D5-A798B0EAFC7E}" srcId="{A3275DE7-6BA4-446F-AC5B-7BC6A448EEB0}" destId="{77BFB06C-4B9F-42FD-8F55-858C451335FB}" srcOrd="0" destOrd="0" parTransId="{4EF69860-FA7E-469A-A97F-BC75A25A0A20}" sibTransId="{C3BBEEAA-B5BC-4BC2-A7D2-220797FC5A22}"/>
    <dgm:cxn modelId="{AEFA57A8-8399-4DEA-81B3-F33196E2932A}" type="presOf" srcId="{77BFB06C-4B9F-42FD-8F55-858C451335FB}" destId="{E4CE0519-E819-4E8A-921D-2034CEFF4531}" srcOrd="0" destOrd="0" presId="urn:microsoft.com/office/officeart/2005/8/layout/hChevron3"/>
    <dgm:cxn modelId="{D0FCE2C8-5CD5-4DA0-A4D3-D8C32E06B64E}" srcId="{A3275DE7-6BA4-446F-AC5B-7BC6A448EEB0}" destId="{A1B80118-5F91-4372-8128-8E0D18D170A1}" srcOrd="1" destOrd="0" parTransId="{9A21138A-03C8-42B9-A9C0-B002EFBE198A}" sibTransId="{DCF91097-77BA-429C-8593-4994C1FE9DF4}"/>
    <dgm:cxn modelId="{7E9413CC-978A-407F-A99E-F6E1A58D1529}" srcId="{A3275DE7-6BA4-446F-AC5B-7BC6A448EEB0}" destId="{EE4BBAA8-CE94-43F1-A222-8AC3C6D20F9F}" srcOrd="4" destOrd="0" parTransId="{F84AB48C-4958-4415-A031-68B4E4829348}" sibTransId="{1C2B3CD1-E758-40A2-9C2A-FDF2F48DBE51}"/>
    <dgm:cxn modelId="{31E47DE0-DD6A-4304-9456-FC06371A49DF}" srcId="{A3275DE7-6BA4-446F-AC5B-7BC6A448EEB0}" destId="{E3E9908F-C77E-43DF-A490-200A31C90F00}" srcOrd="2" destOrd="0" parTransId="{D3EEA1F6-DB09-42F4-8950-BF871DFD80D8}" sibTransId="{526D3B6E-01C0-4946-8AA1-68E70861CDAC}"/>
    <dgm:cxn modelId="{B0793DE6-DA6F-4028-BD3F-0EA0376ED95C}" type="presOf" srcId="{47D93A04-9D1A-4CBE-8D2A-A2E5BDA63B71}" destId="{1E61D82D-D989-49F3-84D1-664A33D263CE}" srcOrd="0" destOrd="0" presId="urn:microsoft.com/office/officeart/2005/8/layout/hChevron3"/>
    <dgm:cxn modelId="{DD7298E7-46D2-4537-AAFB-746458760E0B}" type="presOf" srcId="{F033B087-FB3A-4019-8F13-544D175239AB}" destId="{0CA0C3AE-D722-4D09-B8A5-E03904327AA2}" srcOrd="0" destOrd="0" presId="urn:microsoft.com/office/officeart/2005/8/layout/hChevron3"/>
    <dgm:cxn modelId="{22F6A7EA-874A-4DF6-BEF7-4B33BD3A3192}" type="presOf" srcId="{A1B80118-5F91-4372-8128-8E0D18D170A1}" destId="{50F51DBE-9174-48E8-B7DD-576028D7A1A9}" srcOrd="0" destOrd="0" presId="urn:microsoft.com/office/officeart/2005/8/layout/hChevron3"/>
    <dgm:cxn modelId="{40B375F1-A046-4EEB-87A3-E8AE6B8FB187}" type="presOf" srcId="{E3E9908F-C77E-43DF-A490-200A31C90F00}" destId="{16C72E73-64EE-4022-80C6-2733555B888E}" srcOrd="0" destOrd="0" presId="urn:microsoft.com/office/officeart/2005/8/layout/hChevron3"/>
    <dgm:cxn modelId="{F80CF5D1-BD52-4ABB-ADF3-3851B196DF38}" type="presParOf" srcId="{18FAC29E-38D7-45B9-9D16-FFA2031B3D81}" destId="{E4CE0519-E819-4E8A-921D-2034CEFF4531}" srcOrd="0" destOrd="0" presId="urn:microsoft.com/office/officeart/2005/8/layout/hChevron3"/>
    <dgm:cxn modelId="{64B5A469-364C-426B-8286-119FF89033A9}" type="presParOf" srcId="{18FAC29E-38D7-45B9-9D16-FFA2031B3D81}" destId="{E4480EA2-6F13-414A-B044-AFEF00729D53}" srcOrd="1" destOrd="0" presId="urn:microsoft.com/office/officeart/2005/8/layout/hChevron3"/>
    <dgm:cxn modelId="{BE5E41B4-55CB-40F6-8DB7-CFE9B374BBCD}" type="presParOf" srcId="{18FAC29E-38D7-45B9-9D16-FFA2031B3D81}" destId="{50F51DBE-9174-48E8-B7DD-576028D7A1A9}" srcOrd="2" destOrd="0" presId="urn:microsoft.com/office/officeart/2005/8/layout/hChevron3"/>
    <dgm:cxn modelId="{6BBC7703-FB36-44AD-83A6-E864AC76FD71}" type="presParOf" srcId="{18FAC29E-38D7-45B9-9D16-FFA2031B3D81}" destId="{AD5459CF-ACD8-46CD-B2A9-558BAA74F5BD}" srcOrd="3" destOrd="0" presId="urn:microsoft.com/office/officeart/2005/8/layout/hChevron3"/>
    <dgm:cxn modelId="{1B8EDE39-37C0-4A53-9CB1-5FBA1621A87B}" type="presParOf" srcId="{18FAC29E-38D7-45B9-9D16-FFA2031B3D81}" destId="{16C72E73-64EE-4022-80C6-2733555B888E}" srcOrd="4" destOrd="0" presId="urn:microsoft.com/office/officeart/2005/8/layout/hChevron3"/>
    <dgm:cxn modelId="{FE38BEC8-8310-4FF7-81C4-388AAF1CB604}" type="presParOf" srcId="{18FAC29E-38D7-45B9-9D16-FFA2031B3D81}" destId="{3A84E044-F3B7-40EB-AA1F-7452E857F1BA}" srcOrd="5" destOrd="0" presId="urn:microsoft.com/office/officeart/2005/8/layout/hChevron3"/>
    <dgm:cxn modelId="{D9499785-8C9D-4707-84E0-7D5148C98749}" type="presParOf" srcId="{18FAC29E-38D7-45B9-9D16-FFA2031B3D81}" destId="{1E61D82D-D989-49F3-84D1-664A33D263CE}" srcOrd="6" destOrd="0" presId="urn:microsoft.com/office/officeart/2005/8/layout/hChevron3"/>
    <dgm:cxn modelId="{532C7707-9D40-4680-9FAD-94CCD3E70D73}" type="presParOf" srcId="{18FAC29E-38D7-45B9-9D16-FFA2031B3D81}" destId="{06CFA7BC-481C-4AEE-A92E-F22C4EE7058F}" srcOrd="7" destOrd="0" presId="urn:microsoft.com/office/officeart/2005/8/layout/hChevron3"/>
    <dgm:cxn modelId="{C820757C-8689-4246-9273-8D5D5E406DCA}" type="presParOf" srcId="{18FAC29E-38D7-45B9-9D16-FFA2031B3D81}" destId="{7F9A142C-B212-4794-96F3-D6AB443BBE0E}" srcOrd="8" destOrd="0" presId="urn:microsoft.com/office/officeart/2005/8/layout/hChevron3"/>
    <dgm:cxn modelId="{4FB6C35C-72EC-4DED-A14A-A322F8F37900}" type="presParOf" srcId="{18FAC29E-38D7-45B9-9D16-FFA2031B3D81}" destId="{828DFFE5-456E-4E9B-8D6A-852D44E0B916}" srcOrd="9" destOrd="0" presId="urn:microsoft.com/office/officeart/2005/8/layout/hChevron3"/>
    <dgm:cxn modelId="{CB2E31BA-5AB4-4A1E-B0C0-24A5B0E00F5D}" type="presParOf" srcId="{18FAC29E-38D7-45B9-9D16-FFA2031B3D81}" destId="{0CA0C3AE-D722-4D09-B8A5-E03904327AA2}" srcOrd="10" destOrd="0" presId="urn:microsoft.com/office/officeart/2005/8/layout/hChevron3"/>
    <dgm:cxn modelId="{5A966DBE-D609-4B64-92FE-942132A739E2}" type="presParOf" srcId="{18FAC29E-38D7-45B9-9D16-FFA2031B3D81}" destId="{2C36005F-5CA2-4372-814B-957FDECCFCB4}" srcOrd="11" destOrd="0" presId="urn:microsoft.com/office/officeart/2005/8/layout/hChevron3"/>
    <dgm:cxn modelId="{4CADB7EA-A042-4373-971E-2B11E8577652}" type="presParOf" srcId="{18FAC29E-38D7-45B9-9D16-FFA2031B3D81}" destId="{6EF6D31D-356A-4F12-AE6F-8814F49B9320}" srcOrd="12" destOrd="0" presId="urn:microsoft.com/office/officeart/2005/8/layout/hChevron3"/>
    <dgm:cxn modelId="{C0F233EA-CB7B-4FFA-8FC6-0FB89521583F}" type="presParOf" srcId="{18FAC29E-38D7-45B9-9D16-FFA2031B3D81}" destId="{762DD4D5-7FEC-41B9-86A7-7D3E88AADB80}" srcOrd="13" destOrd="0" presId="urn:microsoft.com/office/officeart/2005/8/layout/hChevron3"/>
    <dgm:cxn modelId="{02F8A509-34E8-4342-B6F5-28243A377DD5}" type="presParOf" srcId="{18FAC29E-38D7-45B9-9D16-FFA2031B3D81}" destId="{D77F18B2-F884-4CD4-B745-210C203AA65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noProof="0" dirty="0">
              <a:latin typeface="Arial" panose="020B0604020202020204"/>
            </a:rPr>
            <a:t>Uppstart</a:t>
          </a:r>
          <a:endParaRPr lang="en-US" sz="1100" kern="120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Information</a:t>
          </a:r>
        </a:p>
      </dsp:txBody>
      <dsp:txXfrm>
        <a:off x="1685886" y="1543506"/>
        <a:ext cx="1008279" cy="672186"/>
      </dsp:txXfrm>
    </dsp:sp>
    <dsp:sp modelId="{B94353D9-DAFA-4025-81D3-C8444A1B3689}">
      <dsp:nvSpPr>
        <dsp:cNvPr id="0" name=""/>
        <dsp:cNvSpPr/>
      </dsp:nvSpPr>
      <dsp:spPr>
        <a:xfrm>
          <a:off x="2694166"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kern="1200" noProof="0" dirty="0">
              <a:latin typeface="Arial" panose="020B0604020202020204"/>
            </a:rPr>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Arial" panose="020B0604020202020204"/>
            </a:rPr>
            <a:t>Business</a:t>
          </a:r>
          <a:r>
            <a:rPr lang="en-US" sz="1100" kern="1200" noProof="0" dirty="0"/>
            <a:t> case</a:t>
          </a:r>
          <a:endParaRPr lang="en-US" sz="1100" kern="1200" dirty="0"/>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Feedback</a:t>
          </a:r>
        </a:p>
      </dsp:txBody>
      <dsp:txXfrm>
        <a:off x="5719004" y="1543506"/>
        <a:ext cx="1008279" cy="672186"/>
      </dsp:txXfrm>
    </dsp:sp>
    <dsp:sp modelId="{6EF6D31D-356A-4F12-AE6F-8814F49B9320}">
      <dsp:nvSpPr>
        <dsp:cNvPr id="0" name=""/>
        <dsp:cNvSpPr/>
      </dsp:nvSpPr>
      <dsp:spPr>
        <a:xfrm>
          <a:off x="6727284"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kern="1200" noProof="0" dirty="0" err="1">
              <a:latin typeface="Arial" panose="020B0604020202020204"/>
            </a:rPr>
            <a:t>Offert</a:t>
          </a:r>
          <a:r>
            <a:rPr lang="en-US" sz="1100" kern="1200" dirty="0">
              <a:latin typeface="Arial" panose="020B0604020202020204"/>
            </a:rPr>
            <a:t> </a:t>
          </a:r>
          <a:r>
            <a:rPr lang="en-US" sz="1100" kern="1200" dirty="0" err="1">
              <a:latin typeface="Arial" panose="020B0604020202020204"/>
            </a:rPr>
            <a:t>och</a:t>
          </a:r>
          <a:br>
            <a:rPr lang="en-US" sz="1100" kern="1200" dirty="0">
              <a:latin typeface="Arial" panose="020B0604020202020204"/>
            </a:rPr>
          </a:br>
          <a:r>
            <a:rPr lang="en-US" sz="1100" kern="1200" dirty="0" err="1">
              <a:latin typeface="Arial" panose="020B0604020202020204"/>
            </a:rPr>
            <a:t>avtal</a:t>
          </a:r>
          <a:endParaRPr lang="en-US" sz="1100" kern="1200" dirty="0"/>
        </a:p>
      </dsp:txBody>
      <dsp:txXfrm>
        <a:off x="7063377" y="1543506"/>
        <a:ext cx="1008279" cy="672186"/>
      </dsp:txXfrm>
    </dsp:sp>
    <dsp:sp modelId="{D77F18B2-F884-4CD4-B745-210C203AA65C}">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Arial" panose="020B0604020202020204"/>
            </a:rPr>
            <a:t>Genomförande</a:t>
          </a:r>
          <a:endParaRPr lang="en-US" sz="1100" kern="1200" dirty="0"/>
        </a:p>
      </dsp:txBody>
      <dsp:txXfrm>
        <a:off x="8407750" y="1543506"/>
        <a:ext cx="1008279" cy="672186"/>
      </dsp:txXfrm>
    </dsp:sp>
    <dsp:sp modelId="{E85B76AB-D213-4251-8F1B-0C9615D92D19}">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latin typeface="Arial" panose="020B0604020202020204"/>
            </a:rPr>
            <a:t>Utvärdering</a:t>
          </a:r>
          <a:endParaRPr lang="en-US" sz="1100" kern="1200" dirty="0"/>
        </a:p>
      </dsp:txBody>
      <dsp:txXfrm>
        <a:off x="9752123" y="1543506"/>
        <a:ext cx="1008279" cy="67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Uppstart</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Feedback</a:t>
          </a:r>
        </a:p>
      </dsp:txBody>
      <dsp:txXfrm>
        <a:off x="5719004" y="1543506"/>
        <a:ext cx="1008279" cy="672186"/>
      </dsp:txXfrm>
    </dsp:sp>
    <dsp:sp modelId="{3C977906-D48C-47EB-B31E-CF44E32DC645}">
      <dsp:nvSpPr>
        <dsp:cNvPr id="0" name=""/>
        <dsp:cNvSpPr/>
      </dsp:nvSpPr>
      <dsp:spPr>
        <a:xfrm>
          <a:off x="6727284"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Offert</a:t>
          </a:r>
          <a:r>
            <a:rPr lang="en-US" sz="1100" kern="1200" noProof="0" dirty="0"/>
            <a:t> </a:t>
          </a:r>
          <a:r>
            <a:rPr lang="en-US" sz="1100" kern="1200" noProof="0" dirty="0" err="1"/>
            <a:t>och</a:t>
          </a:r>
          <a:br>
            <a:rPr lang="en-US" sz="1100" kern="1200" noProof="0" dirty="0"/>
          </a:br>
          <a:r>
            <a:rPr lang="en-US" sz="1100" kern="1200" noProof="0" dirty="0" err="1"/>
            <a:t>avtal</a:t>
          </a:r>
          <a:endParaRPr lang="en-US" sz="1100" kern="1200" noProof="0" dirty="0"/>
        </a:p>
      </dsp:txBody>
      <dsp:txXfrm>
        <a:off x="7063377" y="1543506"/>
        <a:ext cx="1008279" cy="672186"/>
      </dsp:txXfrm>
    </dsp:sp>
    <dsp:sp modelId="{6EF6D31D-356A-4F12-AE6F-8814F49B9320}">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Genomförande</a:t>
          </a:r>
        </a:p>
      </dsp:txBody>
      <dsp:txXfrm>
        <a:off x="8407750" y="1543506"/>
        <a:ext cx="1008279" cy="672186"/>
      </dsp:txXfrm>
    </dsp:sp>
    <dsp:sp modelId="{D77F18B2-F884-4CD4-B745-210C203AA65C}">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Utvärdering</a:t>
          </a:r>
        </a:p>
      </dsp:txBody>
      <dsp:txXfrm>
        <a:off x="9752123" y="1543506"/>
        <a:ext cx="1008279" cy="67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Uppstart</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Feedback</a:t>
          </a:r>
        </a:p>
      </dsp:txBody>
      <dsp:txXfrm>
        <a:off x="5719004" y="1543506"/>
        <a:ext cx="1008279" cy="672186"/>
      </dsp:txXfrm>
    </dsp:sp>
    <dsp:sp modelId="{BDB89ADD-D874-49D1-A0CC-82992D54065B}">
      <dsp:nvSpPr>
        <dsp:cNvPr id="0" name=""/>
        <dsp:cNvSpPr/>
      </dsp:nvSpPr>
      <dsp:spPr>
        <a:xfrm>
          <a:off x="6727284"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Offert</a:t>
          </a:r>
          <a:r>
            <a:rPr lang="en-US" sz="1100" kern="1200" noProof="0" dirty="0"/>
            <a:t> </a:t>
          </a:r>
          <a:r>
            <a:rPr lang="en-US" sz="1100" kern="1200" noProof="0" dirty="0" err="1"/>
            <a:t>och</a:t>
          </a:r>
          <a:r>
            <a:rPr lang="en-US" sz="1100" kern="1200" noProof="0" dirty="0"/>
            <a:t> </a:t>
          </a:r>
          <a:br>
            <a:rPr lang="en-US" sz="1100" kern="1200" noProof="0" dirty="0"/>
          </a:br>
          <a:r>
            <a:rPr lang="en-US" sz="1100" kern="1200" noProof="0" dirty="0" err="1"/>
            <a:t>avtal</a:t>
          </a:r>
          <a:endParaRPr lang="en-US" sz="1100" kern="1200" noProof="0" dirty="0"/>
        </a:p>
      </dsp:txBody>
      <dsp:txXfrm>
        <a:off x="7063377" y="1543506"/>
        <a:ext cx="1008279" cy="672186"/>
      </dsp:txXfrm>
    </dsp:sp>
    <dsp:sp modelId="{6EF6D31D-356A-4F12-AE6F-8814F49B9320}">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Genomförande</a:t>
          </a:r>
        </a:p>
      </dsp:txBody>
      <dsp:txXfrm>
        <a:off x="8407750" y="1543506"/>
        <a:ext cx="1008279" cy="672186"/>
      </dsp:txXfrm>
    </dsp:sp>
    <dsp:sp modelId="{D77F18B2-F884-4CD4-B745-210C203AA65C}">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Utvärdering</a:t>
          </a:r>
        </a:p>
      </dsp:txBody>
      <dsp:txXfrm>
        <a:off x="9752123" y="1543506"/>
        <a:ext cx="1008279" cy="67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Uppstart</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Feedback</a:t>
          </a:r>
        </a:p>
      </dsp:txBody>
      <dsp:txXfrm>
        <a:off x="5719004" y="1543506"/>
        <a:ext cx="1008279" cy="672186"/>
      </dsp:txXfrm>
    </dsp:sp>
    <dsp:sp modelId="{3F45A16F-C05F-4029-B94C-FFDF566D65D0}">
      <dsp:nvSpPr>
        <dsp:cNvPr id="0" name=""/>
        <dsp:cNvSpPr/>
      </dsp:nvSpPr>
      <dsp:spPr>
        <a:xfrm>
          <a:off x="6727284"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Offert</a:t>
          </a:r>
          <a:r>
            <a:rPr lang="en-US" sz="1100" kern="1200" noProof="0" dirty="0"/>
            <a:t> </a:t>
          </a:r>
          <a:r>
            <a:rPr lang="en-US" sz="1100" kern="1200" noProof="0" dirty="0" err="1"/>
            <a:t>och</a:t>
          </a:r>
          <a:br>
            <a:rPr lang="en-US" sz="1100" kern="1200" noProof="0" dirty="0"/>
          </a:br>
          <a:r>
            <a:rPr lang="en-US" sz="1100" kern="1200" noProof="0" dirty="0" err="1"/>
            <a:t>avtal</a:t>
          </a:r>
          <a:endParaRPr lang="en-US" sz="1100" kern="1200" noProof="0" dirty="0"/>
        </a:p>
      </dsp:txBody>
      <dsp:txXfrm>
        <a:off x="7063377" y="1543506"/>
        <a:ext cx="1008279" cy="672186"/>
      </dsp:txXfrm>
    </dsp:sp>
    <dsp:sp modelId="{6EF6D31D-356A-4F12-AE6F-8814F49B9320}">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Genomförande</a:t>
          </a:r>
        </a:p>
      </dsp:txBody>
      <dsp:txXfrm>
        <a:off x="8407750" y="1543506"/>
        <a:ext cx="1008279" cy="672186"/>
      </dsp:txXfrm>
    </dsp:sp>
    <dsp:sp modelId="{D77F18B2-F884-4CD4-B745-210C203AA65C}">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Utvärdering</a:t>
          </a:r>
        </a:p>
      </dsp:txBody>
      <dsp:txXfrm>
        <a:off x="9752123" y="1543506"/>
        <a:ext cx="1008279" cy="672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Uppstart</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Feedback</a:t>
          </a:r>
        </a:p>
      </dsp:txBody>
      <dsp:txXfrm>
        <a:off x="5719004" y="1543506"/>
        <a:ext cx="1008279" cy="672186"/>
      </dsp:txXfrm>
    </dsp:sp>
    <dsp:sp modelId="{0DA756C0-EAA8-4787-99F5-FDEC24B86CFC}">
      <dsp:nvSpPr>
        <dsp:cNvPr id="0" name=""/>
        <dsp:cNvSpPr/>
      </dsp:nvSpPr>
      <dsp:spPr>
        <a:xfrm>
          <a:off x="6727284"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Offert</a:t>
          </a:r>
          <a:r>
            <a:rPr lang="en-US" sz="1100" kern="1200" noProof="0" dirty="0"/>
            <a:t> </a:t>
          </a:r>
          <a:r>
            <a:rPr lang="en-US" sz="1100" kern="1200" noProof="0" dirty="0" err="1"/>
            <a:t>och</a:t>
          </a:r>
          <a:r>
            <a:rPr lang="en-US" sz="1100" kern="1200" noProof="0" dirty="0"/>
            <a:t> </a:t>
          </a:r>
          <a:br>
            <a:rPr lang="en-US" sz="1100" kern="1200" noProof="0" dirty="0"/>
          </a:br>
          <a:r>
            <a:rPr lang="en-US" sz="1100" kern="1200" noProof="0" dirty="0" err="1"/>
            <a:t>avtal</a:t>
          </a:r>
          <a:endParaRPr lang="en-US" sz="1100" kern="1200" noProof="0" dirty="0"/>
        </a:p>
      </dsp:txBody>
      <dsp:txXfrm>
        <a:off x="7063377" y="1543506"/>
        <a:ext cx="1008279" cy="672186"/>
      </dsp:txXfrm>
    </dsp:sp>
    <dsp:sp modelId="{6EF6D31D-356A-4F12-AE6F-8814F49B9320}">
      <dsp:nvSpPr>
        <dsp:cNvPr id="0" name=""/>
        <dsp:cNvSpPr/>
      </dsp:nvSpPr>
      <dsp:spPr>
        <a:xfrm>
          <a:off x="8071657"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Genomförande</a:t>
          </a:r>
        </a:p>
      </dsp:txBody>
      <dsp:txXfrm>
        <a:off x="8407750" y="1543506"/>
        <a:ext cx="1008279" cy="672186"/>
      </dsp:txXfrm>
    </dsp:sp>
    <dsp:sp modelId="{D77F18B2-F884-4CD4-B745-210C203AA65C}">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Utvärdering</a:t>
          </a:r>
        </a:p>
      </dsp:txBody>
      <dsp:txXfrm>
        <a:off x="9752123" y="1543506"/>
        <a:ext cx="1008279" cy="67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Uppstart</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Feedback</a:t>
          </a:r>
        </a:p>
      </dsp:txBody>
      <dsp:txXfrm>
        <a:off x="5719004" y="1543506"/>
        <a:ext cx="1008279" cy="672186"/>
      </dsp:txXfrm>
    </dsp:sp>
    <dsp:sp modelId="{8EF06533-2E7B-4887-9FB2-8E67546802E3}">
      <dsp:nvSpPr>
        <dsp:cNvPr id="0" name=""/>
        <dsp:cNvSpPr/>
      </dsp:nvSpPr>
      <dsp:spPr>
        <a:xfrm>
          <a:off x="6727284"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noProof="0" dirty="0" err="1"/>
            <a:t>Offert</a:t>
          </a:r>
          <a:r>
            <a:rPr lang="en-US" sz="1100" b="1" kern="1200" noProof="0" dirty="0"/>
            <a:t> </a:t>
          </a:r>
          <a:r>
            <a:rPr lang="en-US" sz="1100" b="1" kern="1200" noProof="0" dirty="0" err="1"/>
            <a:t>och</a:t>
          </a:r>
          <a:r>
            <a:rPr lang="en-US" sz="1100" b="1" kern="1200" noProof="0" dirty="0"/>
            <a:t> </a:t>
          </a:r>
          <a:r>
            <a:rPr lang="en-US" sz="1100" b="1" kern="1200" noProof="0" dirty="0" err="1"/>
            <a:t>avtal</a:t>
          </a:r>
        </a:p>
      </dsp:txBody>
      <dsp:txXfrm>
        <a:off x="7063377" y="1543506"/>
        <a:ext cx="1008279" cy="672186"/>
      </dsp:txXfrm>
    </dsp:sp>
    <dsp:sp modelId="{6EF6D31D-356A-4F12-AE6F-8814F49B9320}">
      <dsp:nvSpPr>
        <dsp:cNvPr id="0" name=""/>
        <dsp:cNvSpPr/>
      </dsp:nvSpPr>
      <dsp:spPr>
        <a:xfrm>
          <a:off x="8071657"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err="1"/>
            <a:t>Genomförande</a:t>
          </a:r>
          <a:endParaRPr lang="en-US" sz="1100" b="0" kern="1200" noProof="0" dirty="0" err="1"/>
        </a:p>
      </dsp:txBody>
      <dsp:txXfrm>
        <a:off x="8407750" y="1543506"/>
        <a:ext cx="1008279" cy="672186"/>
      </dsp:txXfrm>
    </dsp:sp>
    <dsp:sp modelId="{D77F18B2-F884-4CD4-B745-210C203AA65C}">
      <dsp:nvSpPr>
        <dsp:cNvPr id="0" name=""/>
        <dsp:cNvSpPr/>
      </dsp:nvSpPr>
      <dsp:spPr>
        <a:xfrm>
          <a:off x="9416030" y="1543506"/>
          <a:ext cx="1680465" cy="672186"/>
        </a:xfrm>
        <a:prstGeom prst="chevron">
          <a:avLst/>
        </a:prstGeom>
        <a:solidFill>
          <a:srgbClr val="E98A2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Utvärdering</a:t>
          </a:r>
        </a:p>
      </dsp:txBody>
      <dsp:txXfrm>
        <a:off x="9752123" y="1543506"/>
        <a:ext cx="1008279" cy="672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err="1"/>
            <a:t>Uppstart</a:t>
          </a:r>
          <a:endParaRPr lang="en-US" sz="1100" b="0" kern="1200" noProof="0" dirty="0"/>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Feedback</a:t>
          </a:r>
        </a:p>
      </dsp:txBody>
      <dsp:txXfrm>
        <a:off x="5719004" y="1543506"/>
        <a:ext cx="1008279" cy="672186"/>
      </dsp:txXfrm>
    </dsp:sp>
    <dsp:sp modelId="{03793670-C25F-419D-8075-85BFDB12B913}">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err="1"/>
            <a:t>Offert</a:t>
          </a:r>
          <a:r>
            <a:rPr lang="en-US" sz="1100" b="0" kern="1200" noProof="0" dirty="0"/>
            <a:t> </a:t>
          </a:r>
          <a:r>
            <a:rPr lang="en-US" sz="1100" b="0" kern="1200" noProof="0" dirty="0" err="1"/>
            <a:t>och</a:t>
          </a:r>
          <a:r>
            <a:rPr lang="en-US" sz="1100" b="0" kern="1200" noProof="0" dirty="0"/>
            <a:t> </a:t>
          </a:r>
          <a:br>
            <a:rPr lang="en-US" sz="1100" b="0" kern="1200" noProof="0" dirty="0"/>
          </a:br>
          <a:r>
            <a:rPr lang="en-US" sz="1100" b="0" kern="1200" noProof="0" dirty="0" err="1"/>
            <a:t>avtal</a:t>
          </a:r>
          <a:endParaRPr lang="en-US" sz="1100" b="0" kern="1200" noProof="0" dirty="0"/>
        </a:p>
      </dsp:txBody>
      <dsp:txXfrm>
        <a:off x="7063377" y="1543506"/>
        <a:ext cx="1008279" cy="672186"/>
      </dsp:txXfrm>
    </dsp:sp>
    <dsp:sp modelId="{6EF6D31D-356A-4F12-AE6F-8814F49B9320}">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66725">
            <a:lnSpc>
              <a:spcPct val="90000"/>
            </a:lnSpc>
            <a:spcBef>
              <a:spcPct val="0"/>
            </a:spcBef>
            <a:spcAft>
              <a:spcPct val="35000"/>
            </a:spcAft>
            <a:buNone/>
          </a:pPr>
          <a:r>
            <a:rPr lang="en-US" sz="1050" b="1" kern="1200" noProof="0" dirty="0" err="1"/>
            <a:t>Genomförande</a:t>
          </a:r>
          <a:endParaRPr lang="en-US" sz="1050" b="1" kern="1200" noProof="0" dirty="0"/>
        </a:p>
      </dsp:txBody>
      <dsp:txXfrm>
        <a:off x="8407750" y="1543506"/>
        <a:ext cx="1008279" cy="672186"/>
      </dsp:txXfrm>
    </dsp:sp>
    <dsp:sp modelId="{D77F18B2-F884-4CD4-B745-210C203AA65C}">
      <dsp:nvSpPr>
        <dsp:cNvPr id="0" name=""/>
        <dsp:cNvSpPr/>
      </dsp:nvSpPr>
      <dsp:spPr>
        <a:xfrm>
          <a:off x="9416030" y="1543506"/>
          <a:ext cx="1680465" cy="672186"/>
        </a:xfrm>
        <a:prstGeom prst="chevron">
          <a:avLst/>
        </a:prstGeom>
        <a:solidFill>
          <a:srgbClr val="F4C4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kern="1200" noProof="0" dirty="0"/>
            <a:t>Utvärdering</a:t>
          </a:r>
          <a:endParaRPr lang="en-US" sz="1100" b="0" kern="1200" noProof="0" dirty="0"/>
        </a:p>
      </dsp:txBody>
      <dsp:txXfrm>
        <a:off x="9752123" y="1543506"/>
        <a:ext cx="1008279" cy="67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0519-E819-4E8A-921D-2034CEFF4531}">
      <dsp:nvSpPr>
        <dsp:cNvPr id="0" name=""/>
        <dsp:cNvSpPr/>
      </dsp:nvSpPr>
      <dsp:spPr>
        <a:xfrm>
          <a:off x="5420" y="1543506"/>
          <a:ext cx="1680465" cy="672186"/>
        </a:xfrm>
        <a:prstGeom prst="homePlate">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err="1"/>
            <a:t>Uppstart</a:t>
          </a:r>
        </a:p>
      </dsp:txBody>
      <dsp:txXfrm>
        <a:off x="5420" y="1543506"/>
        <a:ext cx="1512419" cy="672186"/>
      </dsp:txXfrm>
    </dsp:sp>
    <dsp:sp modelId="{50F51DBE-9174-48E8-B7DD-576028D7A1A9}">
      <dsp:nvSpPr>
        <dsp:cNvPr id="0" name=""/>
        <dsp:cNvSpPr/>
      </dsp:nvSpPr>
      <dsp:spPr>
        <a:xfrm>
          <a:off x="1349793"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Information</a:t>
          </a:r>
        </a:p>
      </dsp:txBody>
      <dsp:txXfrm>
        <a:off x="1685886" y="1543506"/>
        <a:ext cx="1008279" cy="672186"/>
      </dsp:txXfrm>
    </dsp:sp>
    <dsp:sp modelId="{16C72E73-64EE-4022-80C6-2733555B888E}">
      <dsp:nvSpPr>
        <dsp:cNvPr id="0" name=""/>
        <dsp:cNvSpPr/>
      </dsp:nvSpPr>
      <dsp:spPr>
        <a:xfrm>
          <a:off x="2694166"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Analys</a:t>
          </a:r>
        </a:p>
      </dsp:txBody>
      <dsp:txXfrm>
        <a:off x="3030259" y="1543506"/>
        <a:ext cx="1008279" cy="672186"/>
      </dsp:txXfrm>
    </dsp:sp>
    <dsp:sp modelId="{1E61D82D-D989-49F3-84D1-664A33D263CE}">
      <dsp:nvSpPr>
        <dsp:cNvPr id="0" name=""/>
        <dsp:cNvSpPr/>
      </dsp:nvSpPr>
      <dsp:spPr>
        <a:xfrm>
          <a:off x="4038539"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Business case</a:t>
          </a:r>
        </a:p>
      </dsp:txBody>
      <dsp:txXfrm>
        <a:off x="4374632" y="1543506"/>
        <a:ext cx="1008279" cy="672186"/>
      </dsp:txXfrm>
    </dsp:sp>
    <dsp:sp modelId="{7F9A142C-B212-4794-96F3-D6AB443BBE0E}">
      <dsp:nvSpPr>
        <dsp:cNvPr id="0" name=""/>
        <dsp:cNvSpPr/>
      </dsp:nvSpPr>
      <dsp:spPr>
        <a:xfrm>
          <a:off x="5382911"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a:t>Feedback</a:t>
          </a:r>
        </a:p>
      </dsp:txBody>
      <dsp:txXfrm>
        <a:off x="5719004" y="1543506"/>
        <a:ext cx="1008279" cy="672186"/>
      </dsp:txXfrm>
    </dsp:sp>
    <dsp:sp modelId="{0CA0C3AE-D722-4D09-B8A5-E03904327AA2}">
      <dsp:nvSpPr>
        <dsp:cNvPr id="0" name=""/>
        <dsp:cNvSpPr/>
      </dsp:nvSpPr>
      <dsp:spPr>
        <a:xfrm>
          <a:off x="6727284"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err="1"/>
            <a:t>Offert</a:t>
          </a:r>
          <a:r>
            <a:rPr lang="en-US" sz="1100" b="0" kern="1200" noProof="0" dirty="0"/>
            <a:t> </a:t>
          </a:r>
          <a:r>
            <a:rPr lang="en-US" sz="1100" b="0" kern="1200" noProof="0" dirty="0" err="1"/>
            <a:t>och</a:t>
          </a:r>
          <a:r>
            <a:rPr lang="en-US" sz="1100" b="0" kern="1200" noProof="0" dirty="0"/>
            <a:t> </a:t>
          </a:r>
          <a:br>
            <a:rPr lang="en-US" sz="1100" b="0" kern="1200" noProof="0" dirty="0"/>
          </a:br>
          <a:r>
            <a:rPr lang="en-US" sz="1100" b="0" kern="1200" noProof="0" dirty="0" err="1"/>
            <a:t>avtal</a:t>
          </a:r>
          <a:endParaRPr lang="en-US" sz="1100" b="0" kern="1200" noProof="0" dirty="0"/>
        </a:p>
      </dsp:txBody>
      <dsp:txXfrm>
        <a:off x="7063377" y="1543506"/>
        <a:ext cx="1008279" cy="672186"/>
      </dsp:txXfrm>
    </dsp:sp>
    <dsp:sp modelId="{6EF6D31D-356A-4F12-AE6F-8814F49B9320}">
      <dsp:nvSpPr>
        <dsp:cNvPr id="0" name=""/>
        <dsp:cNvSpPr/>
      </dsp:nvSpPr>
      <dsp:spPr>
        <a:xfrm>
          <a:off x="8071657"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noProof="0" dirty="0" err="1"/>
            <a:t>Genomförande</a:t>
          </a:r>
        </a:p>
      </dsp:txBody>
      <dsp:txXfrm>
        <a:off x="8407750" y="1543506"/>
        <a:ext cx="1008279" cy="672186"/>
      </dsp:txXfrm>
    </dsp:sp>
    <dsp:sp modelId="{D77F18B2-F884-4CD4-B745-210C203AA65C}">
      <dsp:nvSpPr>
        <dsp:cNvPr id="0" name=""/>
        <dsp:cNvSpPr/>
      </dsp:nvSpPr>
      <dsp:spPr>
        <a:xfrm>
          <a:off x="9416030" y="1543506"/>
          <a:ext cx="1680465" cy="672186"/>
        </a:xfrm>
        <a:prstGeom prst="chevron">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Utvärdering</a:t>
          </a:r>
        </a:p>
      </dsp:txBody>
      <dsp:txXfrm>
        <a:off x="9752123" y="1543506"/>
        <a:ext cx="1008279" cy="6721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EF66C-84CD-A94F-BED9-4C50D1FC3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F602C1C-C373-8D44-B7DB-804A2F8F0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Date Placeholder 5">
            <a:extLst>
              <a:ext uri="{FF2B5EF4-FFF2-40B4-BE49-F238E27FC236}">
                <a16:creationId xmlns:a16="http://schemas.microsoft.com/office/drawing/2014/main" id="{B9F71152-B98D-DF46-B5C0-3A81C6F66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70872-B346-174D-8ACE-415D937D834B}" type="datetimeFigureOut">
              <a:rPr lang="en-GB" smtClean="0"/>
              <a:t>04/10/2022</a:t>
            </a:fld>
            <a:endParaRPr lang="en-GB"/>
          </a:p>
        </p:txBody>
      </p:sp>
    </p:spTree>
    <p:extLst>
      <p:ext uri="{BB962C8B-B14F-4D97-AF65-F5344CB8AC3E}">
        <p14:creationId xmlns:p14="http://schemas.microsoft.com/office/powerpoint/2010/main" val="38875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892CE-97B5-D546-BE1B-F59992BB5298}"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A539B-F60E-E844-9794-ABC62BAC4039}" type="slidenum">
              <a:rPr lang="en-US" smtClean="0"/>
              <a:t>‹#›</a:t>
            </a:fld>
            <a:endParaRPr lang="en-US"/>
          </a:p>
        </p:txBody>
      </p:sp>
    </p:spTree>
    <p:extLst>
      <p:ext uri="{BB962C8B-B14F-4D97-AF65-F5344CB8AC3E}">
        <p14:creationId xmlns:p14="http://schemas.microsoft.com/office/powerpoint/2010/main" val="1440453424"/>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6"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2" algn="l" defTabSz="914332" rtl="0" eaLnBrk="1" latinLnBrk="0" hangingPunct="1">
      <a:defRPr sz="1200" kern="1200">
        <a:solidFill>
          <a:schemeClr val="tx1"/>
        </a:solidFill>
        <a:latin typeface="+mn-lt"/>
        <a:ea typeface="+mn-ea"/>
        <a:cs typeface="+mn-cs"/>
      </a:defRPr>
    </a:lvl5pPr>
    <a:lvl6pPr marL="2285828"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6"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0C2A539B-F60E-E844-9794-ABC62BAC4039}" type="slidenum">
              <a:rPr lang="en-US" smtClean="0"/>
              <a:t>2</a:t>
            </a:fld>
            <a:endParaRPr lang="en-US"/>
          </a:p>
        </p:txBody>
      </p:sp>
    </p:spTree>
    <p:extLst>
      <p:ext uri="{BB962C8B-B14F-4D97-AF65-F5344CB8AC3E}">
        <p14:creationId xmlns:p14="http://schemas.microsoft.com/office/powerpoint/2010/main" val="246033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title">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CC8BCE6C-42BD-0245-B6BE-B2F74908A53D}"/>
              </a:ext>
            </a:extLst>
          </p:cNvPr>
          <p:cNvSpPr>
            <a:spLocks noGrp="1"/>
          </p:cNvSpPr>
          <p:nvPr>
            <p:ph type="body" sz="quarter" idx="15" hasCustomPrompt="1"/>
          </p:nvPr>
        </p:nvSpPr>
        <p:spPr>
          <a:xfrm>
            <a:off x="514350" y="2311400"/>
            <a:ext cx="7580312" cy="558800"/>
          </a:xfrm>
          <a:prstGeom prst="rect">
            <a:avLst/>
          </a:prstGeom>
        </p:spPr>
        <p:txBody>
          <a:bodyPr>
            <a:noAutofit/>
          </a:bodyPr>
          <a:lstStyle>
            <a:lvl1pPr marL="0" indent="0">
              <a:buNone/>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One row headline</a:t>
            </a:r>
          </a:p>
        </p:txBody>
      </p:sp>
      <p:sp>
        <p:nvSpPr>
          <p:cNvPr id="14" name="Text Placeholder 19">
            <a:extLst>
              <a:ext uri="{FF2B5EF4-FFF2-40B4-BE49-F238E27FC236}">
                <a16:creationId xmlns:a16="http://schemas.microsoft.com/office/drawing/2014/main" id="{24859C7C-E702-B843-8E27-AB6E10FF1D1E}"/>
              </a:ext>
            </a:extLst>
          </p:cNvPr>
          <p:cNvSpPr>
            <a:spLocks noGrp="1"/>
          </p:cNvSpPr>
          <p:nvPr>
            <p:ph type="body" sz="quarter" idx="16" hasCustomPrompt="1"/>
          </p:nvPr>
        </p:nvSpPr>
        <p:spPr>
          <a:xfrm>
            <a:off x="494685" y="2870200"/>
            <a:ext cx="7580313" cy="558800"/>
          </a:xfrm>
          <a:prstGeom prst="rect">
            <a:avLst/>
          </a:prstGeom>
        </p:spPr>
        <p:txBody>
          <a:bodyPr>
            <a:noAutofit/>
          </a:bodyPr>
          <a:lstStyle>
            <a:lvl1pPr marL="0" indent="0">
              <a:buNone/>
              <a:defRPr sz="18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text</a:t>
            </a:r>
          </a:p>
        </p:txBody>
      </p:sp>
      <p:pic>
        <p:nvPicPr>
          <p:cNvPr id="5" name="Graphic 4">
            <a:extLst>
              <a:ext uri="{FF2B5EF4-FFF2-40B4-BE49-F238E27FC236}">
                <a16:creationId xmlns:a16="http://schemas.microsoft.com/office/drawing/2014/main" id="{77450B4A-F9C0-4987-ACD4-BDAD4FF0B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1895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xt left_and_image">
    <p:bg>
      <p:bgPr>
        <a:solidFill>
          <a:schemeClr val="bg1"/>
        </a:solidFill>
        <a:effectLst/>
      </p:bgPr>
    </p:bg>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
        <p:nvSpPr>
          <p:cNvPr id="4" name="Picture Placeholder 3">
            <a:extLst>
              <a:ext uri="{FF2B5EF4-FFF2-40B4-BE49-F238E27FC236}">
                <a16:creationId xmlns:a16="http://schemas.microsoft.com/office/drawing/2014/main" id="{9F55F25D-B866-1640-A6C9-AFCDBE9C99DF}"/>
              </a:ext>
            </a:extLst>
          </p:cNvPr>
          <p:cNvSpPr>
            <a:spLocks noGrp="1"/>
          </p:cNvSpPr>
          <p:nvPr>
            <p:ph type="pic" sz="quarter" idx="15"/>
          </p:nvPr>
        </p:nvSpPr>
        <p:spPr>
          <a:xfrm>
            <a:off x="6096000" y="0"/>
            <a:ext cx="6096000" cy="6858000"/>
          </a:xfrm>
        </p:spPr>
        <p:txBody>
          <a:bodyPr/>
          <a:lstStyle/>
          <a:p>
            <a:endParaRPr lang="en-GB"/>
          </a:p>
        </p:txBody>
      </p:sp>
      <p:sp>
        <p:nvSpPr>
          <p:cNvPr id="5" name="Slide Number Placeholder 5">
            <a:extLst>
              <a:ext uri="{FF2B5EF4-FFF2-40B4-BE49-F238E27FC236}">
                <a16:creationId xmlns:a16="http://schemas.microsoft.com/office/drawing/2014/main" id="{76A07D9E-6479-0B46-A6CA-72A760365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11140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right_and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57A076C-2188-364D-9F27-40C9744FE92F}"/>
              </a:ext>
            </a:extLst>
          </p:cNvPr>
          <p:cNvSpPr>
            <a:spLocks noGrp="1"/>
          </p:cNvSpPr>
          <p:nvPr>
            <p:ph type="pic" sz="quarter" idx="15"/>
          </p:nvPr>
        </p:nvSpPr>
        <p:spPr>
          <a:xfrm>
            <a:off x="0" y="0"/>
            <a:ext cx="6096000" cy="6858000"/>
          </a:xfrm>
        </p:spPr>
        <p:txBody>
          <a:bodyPr/>
          <a:lstStyle/>
          <a:p>
            <a:endParaRPr lang="en-GB"/>
          </a:p>
        </p:txBody>
      </p:sp>
      <p:sp>
        <p:nvSpPr>
          <p:cNvPr id="5" name="Slide Number Placeholder 5">
            <a:extLst>
              <a:ext uri="{FF2B5EF4-FFF2-40B4-BE49-F238E27FC236}">
                <a16:creationId xmlns:a16="http://schemas.microsoft.com/office/drawing/2014/main" id="{29BEE0F7-30D9-6B42-9B82-F63E620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
        <p:nvSpPr>
          <p:cNvPr id="6" name="Text Placeholder 19">
            <a:extLst>
              <a:ext uri="{FF2B5EF4-FFF2-40B4-BE49-F238E27FC236}">
                <a16:creationId xmlns:a16="http://schemas.microsoft.com/office/drawing/2014/main" id="{FC441195-33DC-4D41-8D54-FA5037F8C9A6}"/>
              </a:ext>
            </a:extLst>
          </p:cNvPr>
          <p:cNvSpPr>
            <a:spLocks noGrp="1"/>
          </p:cNvSpPr>
          <p:nvPr>
            <p:ph type="body" sz="quarter" idx="16" hasCustomPrompt="1"/>
          </p:nvPr>
        </p:nvSpPr>
        <p:spPr>
          <a:xfrm>
            <a:off x="6563493" y="877607"/>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7" name="Text Placeholder 2">
            <a:extLst>
              <a:ext uri="{FF2B5EF4-FFF2-40B4-BE49-F238E27FC236}">
                <a16:creationId xmlns:a16="http://schemas.microsoft.com/office/drawing/2014/main" id="{3C99B6A0-288E-E547-8D3C-BB9EA2929BF8}"/>
              </a:ext>
            </a:extLst>
          </p:cNvPr>
          <p:cNvSpPr>
            <a:spLocks noGrp="1"/>
          </p:cNvSpPr>
          <p:nvPr>
            <p:ph type="body" sz="quarter" idx="17" hasCustomPrompt="1"/>
          </p:nvPr>
        </p:nvSpPr>
        <p:spPr>
          <a:xfrm>
            <a:off x="6563493" y="1604807"/>
            <a:ext cx="5123989" cy="4289581"/>
          </a:xfrm>
          <a:prstGeom prst="rect">
            <a:avLst/>
          </a:prstGeom>
        </p:spPr>
        <p:txBody>
          <a:bodyPr>
            <a:normAutofit/>
          </a:bodyPr>
          <a:lstStyle>
            <a:lvl1pPr marL="171450" indent="-171450">
              <a:lnSpc>
                <a:spcPts val="1800"/>
              </a:lnSpc>
              <a:spcBef>
                <a:spcPts val="1000"/>
              </a:spcBef>
              <a:buFont typeface="Arial" panose="020B0604020202020204" pitchFamily="34" charset="0"/>
              <a:buChar char="•"/>
              <a:defRPr sz="12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a:lnSpc>
                <a:spcPts val="1800"/>
              </a:lnSpc>
              <a:spcBef>
                <a:spcPts val="1000"/>
              </a:spcBef>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a:t>Text </a:t>
            </a:r>
          </a:p>
          <a:p>
            <a:pPr lvl="1"/>
            <a:r>
              <a:rPr lang="sv-SE"/>
              <a:t>Text </a:t>
            </a:r>
          </a:p>
          <a:p>
            <a:pPr lvl="2"/>
            <a:r>
              <a:rPr lang="sv-SE"/>
              <a:t>Text</a:t>
            </a:r>
          </a:p>
          <a:p>
            <a:pPr lvl="2"/>
            <a:endParaRPr lang="sv-SE"/>
          </a:p>
        </p:txBody>
      </p:sp>
    </p:spTree>
    <p:extLst>
      <p:ext uri="{BB962C8B-B14F-4D97-AF65-F5344CB8AC3E}">
        <p14:creationId xmlns:p14="http://schemas.microsoft.com/office/powerpoint/2010/main" val="279162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457E848B-447B-8A40-AF3F-F2318E700B1A}"/>
              </a:ext>
            </a:extLst>
          </p:cNvPr>
          <p:cNvSpPr>
            <a:spLocks noGrp="1"/>
          </p:cNvSpPr>
          <p:nvPr>
            <p:ph type="pic" sz="quarter" idx="11" hasCustomPrompt="1"/>
          </p:nvPr>
        </p:nvSpPr>
        <p:spPr>
          <a:xfrm>
            <a:off x="1" y="0"/>
            <a:ext cx="12191999"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E2401B24-9293-0C4C-8499-EDB52CC0CDDC}"/>
              </a:ext>
            </a:extLst>
          </p:cNvPr>
          <p:cNvSpPr>
            <a:spLocks noGrp="1"/>
          </p:cNvSpPr>
          <p:nvPr>
            <p:ph type="sldNum" sz="quarter" idx="12"/>
          </p:nvPr>
        </p:nvSpPr>
        <p:spPr/>
        <p:txBody>
          <a:bodyPr/>
          <a:lstStyle/>
          <a:p>
            <a:fld id="{D85ADF48-4DB7-7B4C-8E0B-930749D4F9C4}" type="slidenum">
              <a:rPr lang="en-GB" smtClean="0"/>
              <a:t>‹#›</a:t>
            </a:fld>
            <a:endParaRPr lang="en-GB"/>
          </a:p>
        </p:txBody>
      </p:sp>
    </p:spTree>
    <p:extLst>
      <p:ext uri="{BB962C8B-B14F-4D97-AF65-F5344CB8AC3E}">
        <p14:creationId xmlns:p14="http://schemas.microsoft.com/office/powerpoint/2010/main" val="26297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6545263" y="0"/>
            <a:ext cx="5646737" cy="6858000"/>
          </a:xfrm>
          <a:prstGeom prst="rect">
            <a:avLst/>
          </a:prstGeom>
        </p:spPr>
        <p:txBody>
          <a:bodyPr>
            <a:normAutofit/>
          </a:bodyPr>
          <a:lstStyle>
            <a:lvl1pPr marL="0" indent="0">
              <a:buNone/>
              <a:defRPr sz="2000"/>
            </a:lvl1pPr>
          </a:lstStyle>
          <a:p>
            <a:r>
              <a:rPr lang="en-GB"/>
              <a:t>Click the image icon to add an image. </a:t>
            </a:r>
          </a:p>
        </p:txBody>
      </p:sp>
      <p:sp>
        <p:nvSpPr>
          <p:cNvPr id="2" name="Slide Number Placeholder 1">
            <a:extLst>
              <a:ext uri="{FF2B5EF4-FFF2-40B4-BE49-F238E27FC236}">
                <a16:creationId xmlns:a16="http://schemas.microsoft.com/office/drawing/2014/main" id="{5C50A8D3-EF63-1E49-9FA0-489679315AE1}"/>
              </a:ext>
            </a:extLst>
          </p:cNvPr>
          <p:cNvSpPr>
            <a:spLocks noGrp="1"/>
          </p:cNvSpPr>
          <p:nvPr>
            <p:ph type="sldNum" sz="quarter" idx="15"/>
          </p:nvPr>
        </p:nvSpPr>
        <p:spPr/>
        <p:txBody>
          <a:bodyPr/>
          <a:lstStyle/>
          <a:p>
            <a:fld id="{D85ADF48-4DB7-7B4C-8E0B-930749D4F9C4}" type="slidenum">
              <a:rPr lang="en-GB" smtClean="0"/>
              <a:t>‹#›</a:t>
            </a:fld>
            <a:endParaRPr lang="en-GB"/>
          </a:p>
        </p:txBody>
      </p:sp>
      <p:sp>
        <p:nvSpPr>
          <p:cNvPr id="5" name="Text Placeholder 19">
            <a:extLst>
              <a:ext uri="{FF2B5EF4-FFF2-40B4-BE49-F238E27FC236}">
                <a16:creationId xmlns:a16="http://schemas.microsoft.com/office/drawing/2014/main" id="{6F0B07B2-A377-1A4F-9373-509727D53BBA}"/>
              </a:ext>
            </a:extLst>
          </p:cNvPr>
          <p:cNvSpPr>
            <a:spLocks noGrp="1"/>
          </p:cNvSpPr>
          <p:nvPr>
            <p:ph type="body" sz="quarter" idx="13" hasCustomPrompt="1"/>
          </p:nvPr>
        </p:nvSpPr>
        <p:spPr>
          <a:xfrm>
            <a:off x="524351" y="2307082"/>
            <a:ext cx="5122387" cy="1793431"/>
          </a:xfrm>
          <a:prstGeom prst="rect">
            <a:avLst/>
          </a:prstGeom>
        </p:spPr>
        <p:txBody>
          <a:bodyPr anchor="t">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Three row chapter slide</a:t>
            </a:r>
          </a:p>
        </p:txBody>
      </p:sp>
    </p:spTree>
    <p:extLst>
      <p:ext uri="{BB962C8B-B14F-4D97-AF65-F5344CB8AC3E}">
        <p14:creationId xmlns:p14="http://schemas.microsoft.com/office/powerpoint/2010/main" val="41511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chemeClr val="bg1"/>
        </a:solidFill>
        <a:effectLst/>
      </p:bgPr>
    </p:bg>
    <p:spTree>
      <p:nvGrpSpPr>
        <p:cNvPr id="1" name=""/>
        <p:cNvGrpSpPr/>
        <p:nvPr/>
      </p:nvGrpSpPr>
      <p:grpSpPr>
        <a:xfrm>
          <a:off x="0" y="0"/>
          <a:ext cx="0" cy="0"/>
          <a:chOff x="0" y="0"/>
          <a:chExt cx="0" cy="0"/>
        </a:xfrm>
      </p:grpSpPr>
      <p:sp>
        <p:nvSpPr>
          <p:cNvPr id="21" name="Text Placeholder 19">
            <a:extLst>
              <a:ext uri="{FF2B5EF4-FFF2-40B4-BE49-F238E27FC236}">
                <a16:creationId xmlns:a16="http://schemas.microsoft.com/office/drawing/2014/main" id="{A72F34B4-F4BD-454F-A4C0-48BC98899569}"/>
              </a:ext>
            </a:extLst>
          </p:cNvPr>
          <p:cNvSpPr>
            <a:spLocks noGrp="1"/>
          </p:cNvSpPr>
          <p:nvPr>
            <p:ph type="body" sz="quarter" idx="13" hasCustomPrompt="1"/>
          </p:nvPr>
        </p:nvSpPr>
        <p:spPr>
          <a:xfrm>
            <a:off x="469197" y="514800"/>
            <a:ext cx="10757603"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2" name="Slide Number Placeholder 1">
            <a:extLst>
              <a:ext uri="{FF2B5EF4-FFF2-40B4-BE49-F238E27FC236}">
                <a16:creationId xmlns:a16="http://schemas.microsoft.com/office/drawing/2014/main" id="{02808E5A-C8B3-6E4D-A7E8-D968D42823D5}"/>
              </a:ext>
            </a:extLst>
          </p:cNvPr>
          <p:cNvSpPr>
            <a:spLocks noGrp="1"/>
          </p:cNvSpPr>
          <p:nvPr>
            <p:ph type="sldNum" sz="quarter" idx="23"/>
          </p:nvPr>
        </p:nvSpPr>
        <p:spPr/>
        <p:txBody>
          <a:bodyPr/>
          <a:lstStyle/>
          <a:p>
            <a:fld id="{D85ADF48-4DB7-7B4C-8E0B-930749D4F9C4}" type="slidenum">
              <a:rPr lang="en-GB" smtClean="0"/>
              <a:t>‹#›</a:t>
            </a:fld>
            <a:endParaRPr lang="en-GB"/>
          </a:p>
        </p:txBody>
      </p:sp>
      <p:sp>
        <p:nvSpPr>
          <p:cNvPr id="10" name="Content Placeholder 3">
            <a:extLst>
              <a:ext uri="{FF2B5EF4-FFF2-40B4-BE49-F238E27FC236}">
                <a16:creationId xmlns:a16="http://schemas.microsoft.com/office/drawing/2014/main" id="{E146FBD5-EBA8-814C-A86C-F1F9EFDC1AD2}"/>
              </a:ext>
            </a:extLst>
          </p:cNvPr>
          <p:cNvSpPr>
            <a:spLocks noGrp="1"/>
          </p:cNvSpPr>
          <p:nvPr>
            <p:ph sz="quarter" idx="24"/>
          </p:nvPr>
        </p:nvSpPr>
        <p:spPr>
          <a:xfrm>
            <a:off x="514350"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9">
            <a:extLst>
              <a:ext uri="{FF2B5EF4-FFF2-40B4-BE49-F238E27FC236}">
                <a16:creationId xmlns:a16="http://schemas.microsoft.com/office/drawing/2014/main" id="{C80E7052-C3C5-9B4A-9ECD-047EDC67BD3C}"/>
              </a:ext>
            </a:extLst>
          </p:cNvPr>
          <p:cNvSpPr>
            <a:spLocks noGrp="1"/>
          </p:cNvSpPr>
          <p:nvPr>
            <p:ph type="body" sz="quarter" idx="17" hasCustomPrompt="1"/>
          </p:nvPr>
        </p:nvSpPr>
        <p:spPr>
          <a:xfrm>
            <a:off x="515256"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7" name="Text Placeholder 19">
            <a:extLst>
              <a:ext uri="{FF2B5EF4-FFF2-40B4-BE49-F238E27FC236}">
                <a16:creationId xmlns:a16="http://schemas.microsoft.com/office/drawing/2014/main" id="{479FBEA1-E151-6943-AF73-58EEF78A00A8}"/>
              </a:ext>
            </a:extLst>
          </p:cNvPr>
          <p:cNvSpPr>
            <a:spLocks noGrp="1"/>
          </p:cNvSpPr>
          <p:nvPr>
            <p:ph type="body" sz="quarter" idx="18" hasCustomPrompt="1"/>
          </p:nvPr>
        </p:nvSpPr>
        <p:spPr>
          <a:xfrm>
            <a:off x="4397375" y="1615509"/>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19">
            <a:extLst>
              <a:ext uri="{FF2B5EF4-FFF2-40B4-BE49-F238E27FC236}">
                <a16:creationId xmlns:a16="http://schemas.microsoft.com/office/drawing/2014/main" id="{B98AEADA-8BB0-214F-B295-08266D020E34}"/>
              </a:ext>
            </a:extLst>
          </p:cNvPr>
          <p:cNvSpPr>
            <a:spLocks noGrp="1"/>
          </p:cNvSpPr>
          <p:nvPr>
            <p:ph type="body" sz="quarter" idx="19" hasCustomPrompt="1"/>
          </p:nvPr>
        </p:nvSpPr>
        <p:spPr>
          <a:xfrm>
            <a:off x="8279494" y="1621467"/>
            <a:ext cx="3391766" cy="362124"/>
          </a:xfrm>
          <a:prstGeom prst="rect">
            <a:avLst/>
          </a:prstGeom>
        </p:spPr>
        <p:txBody>
          <a:bodyPr>
            <a:no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9" name="Content Placeholder 3">
            <a:extLst>
              <a:ext uri="{FF2B5EF4-FFF2-40B4-BE49-F238E27FC236}">
                <a16:creationId xmlns:a16="http://schemas.microsoft.com/office/drawing/2014/main" id="{DF1501BB-8BC3-C843-82C7-B042376EF25E}"/>
              </a:ext>
            </a:extLst>
          </p:cNvPr>
          <p:cNvSpPr>
            <a:spLocks noGrp="1"/>
          </p:cNvSpPr>
          <p:nvPr>
            <p:ph sz="quarter" idx="25"/>
          </p:nvPr>
        </p:nvSpPr>
        <p:spPr>
          <a:xfrm>
            <a:off x="4397375"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US"/>
          </a:p>
        </p:txBody>
      </p:sp>
      <p:sp>
        <p:nvSpPr>
          <p:cNvPr id="20" name="Content Placeholder 3">
            <a:extLst>
              <a:ext uri="{FF2B5EF4-FFF2-40B4-BE49-F238E27FC236}">
                <a16:creationId xmlns:a16="http://schemas.microsoft.com/office/drawing/2014/main" id="{9C3184C6-8389-3F43-BA24-BDD77782A6CE}"/>
              </a:ext>
            </a:extLst>
          </p:cNvPr>
          <p:cNvSpPr>
            <a:spLocks noGrp="1"/>
          </p:cNvSpPr>
          <p:nvPr>
            <p:ph sz="quarter" idx="26"/>
          </p:nvPr>
        </p:nvSpPr>
        <p:spPr>
          <a:xfrm>
            <a:off x="8285162" y="2185988"/>
            <a:ext cx="3392488" cy="3708400"/>
          </a:xfrm>
        </p:spPr>
        <p:txBody>
          <a:bodyPr>
            <a:normAutofit/>
          </a:bodyPr>
          <a:lstStyle>
            <a:lvl1pPr>
              <a:defRPr sz="1200">
                <a:solidFill>
                  <a:srgbClr val="002E5F"/>
                </a:solidFill>
              </a:defRPr>
            </a:lvl1pPr>
            <a:lvl2pPr>
              <a:defRPr sz="1200">
                <a:solidFill>
                  <a:srgbClr val="002E5F"/>
                </a:solidFill>
              </a:defRPr>
            </a:lvl2pPr>
            <a:lvl3pPr>
              <a:defRPr sz="1200">
                <a:solidFill>
                  <a:srgbClr val="002E5F"/>
                </a:solidFill>
              </a:defRPr>
            </a:lvl3pPr>
            <a:lvl4pPr>
              <a:defRPr sz="1200">
                <a:solidFill>
                  <a:srgbClr val="002E5F"/>
                </a:solidFill>
              </a:defRPr>
            </a:lvl4pPr>
            <a:lvl5pPr>
              <a:defRPr sz="1200">
                <a:solidFill>
                  <a:srgbClr val="002E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77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uthor slide - horizontal">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9E7FF15-68BC-422B-8B49-9AD5E3C30318}"/>
              </a:ext>
            </a:extLst>
          </p:cNvPr>
          <p:cNvSpPr>
            <a:spLocks noGrp="1"/>
          </p:cNvSpPr>
          <p:nvPr>
            <p:ph type="pic" sz="quarter" idx="19" hasCustomPrompt="1"/>
          </p:nvPr>
        </p:nvSpPr>
        <p:spPr>
          <a:xfrm>
            <a:off x="6096000" y="0"/>
            <a:ext cx="6096000" cy="6858000"/>
          </a:xfrm>
          <a:solidFill>
            <a:schemeClr val="bg1">
              <a:lumMod val="95000"/>
            </a:schemeClr>
          </a:solidFill>
          <a:ln>
            <a:noFill/>
          </a:ln>
        </p:spPr>
        <p:txBody>
          <a:bodyPr/>
          <a:lstStyle>
            <a:lvl1pPr marL="0" indent="0" algn="ctr">
              <a:buNone/>
              <a:defRPr>
                <a:solidFill>
                  <a:schemeClr val="bg1">
                    <a:lumMod val="50000"/>
                  </a:schemeClr>
                </a:solidFill>
              </a:defRPr>
            </a:lvl1pPr>
          </a:lstStyle>
          <a:p>
            <a:r>
              <a:rPr lang="sv-SE" dirty="0"/>
              <a:t>[INSERT IMAGE]</a:t>
            </a:r>
            <a:endParaRPr lang="en-GB" dirty="0"/>
          </a:p>
        </p:txBody>
      </p:sp>
      <p:sp>
        <p:nvSpPr>
          <p:cNvPr id="17" name="Text Placeholder 19">
            <a:extLst>
              <a:ext uri="{FF2B5EF4-FFF2-40B4-BE49-F238E27FC236}">
                <a16:creationId xmlns:a16="http://schemas.microsoft.com/office/drawing/2014/main" id="{46994725-A6BF-6844-81A1-CFC63AA67649}"/>
              </a:ext>
            </a:extLst>
          </p:cNvPr>
          <p:cNvSpPr>
            <a:spLocks noGrp="1"/>
          </p:cNvSpPr>
          <p:nvPr>
            <p:ph type="body" sz="quarter" idx="13" hasCustomPrompt="1"/>
          </p:nvPr>
        </p:nvSpPr>
        <p:spPr>
          <a:xfrm>
            <a:off x="469197" y="878400"/>
            <a:ext cx="5124009" cy="716147"/>
          </a:xfrm>
          <a:prstGeom prst="rect">
            <a:avLst/>
          </a:prstGeo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a:t>Click here to add headline</a:t>
            </a:r>
          </a:p>
        </p:txBody>
      </p:sp>
      <p:sp>
        <p:nvSpPr>
          <p:cNvPr id="18" name="Text Placeholder 2">
            <a:extLst>
              <a:ext uri="{FF2B5EF4-FFF2-40B4-BE49-F238E27FC236}">
                <a16:creationId xmlns:a16="http://schemas.microsoft.com/office/drawing/2014/main" id="{4E8ED7F5-7702-1C4B-9AE0-BDD6F328F852}"/>
              </a:ext>
            </a:extLst>
          </p:cNvPr>
          <p:cNvSpPr>
            <a:spLocks noGrp="1"/>
          </p:cNvSpPr>
          <p:nvPr>
            <p:ph type="body" sz="quarter" idx="14" hasCustomPrompt="1"/>
          </p:nvPr>
        </p:nvSpPr>
        <p:spPr>
          <a:xfrm>
            <a:off x="469197" y="1605600"/>
            <a:ext cx="5123989" cy="4289581"/>
          </a:xfrm>
          <a:prstGeom prst="rect">
            <a:avLst/>
          </a:prstGeom>
        </p:spPr>
        <p:txBody>
          <a:bodyPr>
            <a:normAutofit/>
          </a:bodyPr>
          <a:lstStyle>
            <a:lvl1pPr marL="0" indent="0">
              <a:lnSpc>
                <a:spcPts val="1800"/>
              </a:lnSpc>
              <a:spcBef>
                <a:spcPts val="1000"/>
              </a:spcBef>
              <a:buFont typeface="Arial" panose="020B0604020202020204" pitchFamily="34" charset="0"/>
              <a:buNone/>
              <a:defRPr sz="1600">
                <a:solidFill>
                  <a:srgbClr val="002E5F"/>
                </a:solidFill>
                <a:latin typeface="Arial" panose="020B0604020202020204" pitchFamily="34" charset="0"/>
                <a:cs typeface="Arial" panose="020B0604020202020204" pitchFamily="34" charset="0"/>
              </a:defRPr>
            </a:lvl1pPr>
            <a:lvl2pPr>
              <a:lnSpc>
                <a:spcPts val="1800"/>
              </a:lnSpc>
              <a:spcBef>
                <a:spcPts val="1000"/>
              </a:spcBef>
              <a:defRPr sz="1251">
                <a:solidFill>
                  <a:srgbClr val="002E5F"/>
                </a:solidFill>
                <a:latin typeface="+mn-lt"/>
              </a:defRPr>
            </a:lvl2pPr>
            <a:lvl3pPr marL="914332" indent="0">
              <a:lnSpc>
                <a:spcPts val="1800"/>
              </a:lnSpc>
              <a:spcBef>
                <a:spcPts val="1000"/>
              </a:spcBef>
              <a:buNone/>
              <a:defRPr sz="1251">
                <a:solidFill>
                  <a:srgbClr val="002E5F"/>
                </a:solidFill>
                <a:latin typeface="+mn-lt"/>
              </a:defRPr>
            </a:lvl3pPr>
            <a:lvl4pPr>
              <a:lnSpc>
                <a:spcPts val="1800"/>
              </a:lnSpc>
              <a:spcBef>
                <a:spcPts val="1000"/>
              </a:spcBef>
              <a:defRPr sz="1251">
                <a:solidFill>
                  <a:srgbClr val="002E5F"/>
                </a:solidFill>
              </a:defRPr>
            </a:lvl4pPr>
            <a:lvl5pPr>
              <a:lnSpc>
                <a:spcPts val="1800"/>
              </a:lnSpc>
              <a:spcBef>
                <a:spcPts val="1000"/>
              </a:spcBef>
              <a:defRPr sz="1251"/>
            </a:lvl5pPr>
          </a:lstStyle>
          <a:p>
            <a:pPr lvl="0"/>
            <a:r>
              <a:rPr lang="sv-SE" dirty="0"/>
              <a:t>Text </a:t>
            </a:r>
          </a:p>
          <a:p>
            <a:pPr lvl="2"/>
            <a:endParaRPr lang="sv-SE" dirty="0"/>
          </a:p>
        </p:txBody>
      </p:sp>
      <p:sp>
        <p:nvSpPr>
          <p:cNvPr id="3" name="Text Placeholder 2">
            <a:extLst>
              <a:ext uri="{FF2B5EF4-FFF2-40B4-BE49-F238E27FC236}">
                <a16:creationId xmlns:a16="http://schemas.microsoft.com/office/drawing/2014/main" id="{39E7D6F1-86D7-4409-972C-D905737DAA1A}"/>
              </a:ext>
            </a:extLst>
          </p:cNvPr>
          <p:cNvSpPr>
            <a:spLocks noGrp="1"/>
          </p:cNvSpPr>
          <p:nvPr>
            <p:ph type="body" sz="quarter" idx="20" hasCustomPrompt="1"/>
          </p:nvPr>
        </p:nvSpPr>
        <p:spPr>
          <a:xfrm>
            <a:off x="6096000" y="5011200"/>
            <a:ext cx="6096000" cy="1846800"/>
          </a:xfrm>
          <a:solidFill>
            <a:srgbClr val="002E5F">
              <a:alpha val="58824"/>
            </a:srgbClr>
          </a:solidFill>
        </p:spPr>
        <p:txBody>
          <a:bodyPr/>
          <a:lstStyle>
            <a:lvl1pPr marL="0" indent="0">
              <a:buNone/>
              <a:defRPr/>
            </a:lvl1pPr>
          </a:lstStyle>
          <a:p>
            <a:pPr lvl="0"/>
            <a:r>
              <a:rPr lang="sv-SE" dirty="0"/>
              <a:t>  </a:t>
            </a:r>
            <a:endParaRPr lang="en-GB" dirty="0"/>
          </a:p>
        </p:txBody>
      </p:sp>
      <p:sp>
        <p:nvSpPr>
          <p:cNvPr id="10" name="Text Placeholder 9">
            <a:extLst>
              <a:ext uri="{FF2B5EF4-FFF2-40B4-BE49-F238E27FC236}">
                <a16:creationId xmlns:a16="http://schemas.microsoft.com/office/drawing/2014/main" id="{9B2DA76E-9888-4140-A879-127FFC2BD3B7}"/>
              </a:ext>
            </a:extLst>
          </p:cNvPr>
          <p:cNvSpPr>
            <a:spLocks noGrp="1"/>
          </p:cNvSpPr>
          <p:nvPr>
            <p:ph type="body" sz="quarter" idx="21" hasCustomPrompt="1"/>
          </p:nvPr>
        </p:nvSpPr>
        <p:spPr>
          <a:xfrm>
            <a:off x="6547954" y="5175452"/>
            <a:ext cx="2120900" cy="441325"/>
          </a:xfrm>
        </p:spPr>
        <p:txBody>
          <a:bodyPr anchor="ctr"/>
          <a:lstStyle>
            <a:lvl1pPr marL="0" indent="0" algn="l">
              <a:buNone/>
              <a:defRPr b="1">
                <a:solidFill>
                  <a:schemeClr val="bg1"/>
                </a:solidFill>
              </a:defRPr>
            </a:lvl1pPr>
          </a:lstStyle>
          <a:p>
            <a:pPr lvl="0"/>
            <a:r>
              <a:rPr lang="en-US" dirty="0"/>
              <a:t>Author Name</a:t>
            </a:r>
            <a:endParaRPr lang="en-GB" dirty="0"/>
          </a:p>
        </p:txBody>
      </p:sp>
      <p:sp>
        <p:nvSpPr>
          <p:cNvPr id="12" name="Text Placeholder 9">
            <a:extLst>
              <a:ext uri="{FF2B5EF4-FFF2-40B4-BE49-F238E27FC236}">
                <a16:creationId xmlns:a16="http://schemas.microsoft.com/office/drawing/2014/main" id="{2C1BE2E7-7F7F-4F49-8503-A35A9A85C46E}"/>
              </a:ext>
            </a:extLst>
          </p:cNvPr>
          <p:cNvSpPr>
            <a:spLocks noGrp="1"/>
          </p:cNvSpPr>
          <p:nvPr>
            <p:ph type="body" sz="quarter" idx="22" hasCustomPrompt="1"/>
          </p:nvPr>
        </p:nvSpPr>
        <p:spPr>
          <a:xfrm>
            <a:off x="6547954" y="5611091"/>
            <a:ext cx="5174849" cy="814649"/>
          </a:xfrm>
        </p:spPr>
        <p:txBody>
          <a:bodyPr anchor="ctr">
            <a:normAutofit/>
          </a:bodyPr>
          <a:lstStyle>
            <a:lvl1pPr marL="0" indent="0" algn="l">
              <a:lnSpc>
                <a:spcPct val="100000"/>
              </a:lnSpc>
              <a:buNone/>
              <a:defRPr sz="1600" b="0">
                <a:solidFill>
                  <a:schemeClr val="bg1"/>
                </a:solidFill>
              </a:defRPr>
            </a:lvl1pPr>
          </a:lstStyle>
          <a:p>
            <a:pPr lvl="0"/>
            <a:r>
              <a:rPr lang="en-US" dirty="0"/>
              <a:t>Author bio. A brief description of the author’s role at </a:t>
            </a:r>
            <a:r>
              <a:rPr lang="en-US" dirty="0" err="1"/>
              <a:t>Bufab</a:t>
            </a:r>
            <a:r>
              <a:rPr lang="en-US" dirty="0"/>
              <a:t> and information about their experience and background.</a:t>
            </a:r>
            <a:endParaRPr lang="en-GB" dirty="0"/>
          </a:p>
        </p:txBody>
      </p:sp>
      <p:sp>
        <p:nvSpPr>
          <p:cNvPr id="13" name="Text Placeholder 9">
            <a:extLst>
              <a:ext uri="{FF2B5EF4-FFF2-40B4-BE49-F238E27FC236}">
                <a16:creationId xmlns:a16="http://schemas.microsoft.com/office/drawing/2014/main" id="{5AF3FEB3-0C03-46BF-8856-58969A86CB05}"/>
              </a:ext>
            </a:extLst>
          </p:cNvPr>
          <p:cNvSpPr>
            <a:spLocks noGrp="1"/>
          </p:cNvSpPr>
          <p:nvPr>
            <p:ph type="body" sz="quarter" idx="23" hasCustomPrompt="1"/>
          </p:nvPr>
        </p:nvSpPr>
        <p:spPr>
          <a:xfrm>
            <a:off x="6547954" y="6425740"/>
            <a:ext cx="2120900" cy="290783"/>
          </a:xfrm>
        </p:spPr>
        <p:txBody>
          <a:bodyPr anchor="ctr">
            <a:normAutofit/>
          </a:bodyPr>
          <a:lstStyle>
            <a:lvl1pPr marL="0" indent="0" algn="l">
              <a:buNone/>
              <a:defRPr sz="1000" b="0">
                <a:solidFill>
                  <a:schemeClr val="bg1"/>
                </a:solidFill>
              </a:defRPr>
            </a:lvl1pPr>
          </a:lstStyle>
          <a:p>
            <a:pPr lvl="0"/>
            <a:r>
              <a:rPr lang="en-US" dirty="0"/>
              <a:t>firstname.lastname@bufab.com</a:t>
            </a:r>
            <a:endParaRPr lang="en-GB" dirty="0"/>
          </a:p>
        </p:txBody>
      </p:sp>
    </p:spTree>
    <p:extLst>
      <p:ext uri="{BB962C8B-B14F-4D97-AF65-F5344CB8AC3E}">
        <p14:creationId xmlns:p14="http://schemas.microsoft.com/office/powerpoint/2010/main" val="21101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st slide - updated - text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D41989-9419-A746-A2CB-DBEA6EE124C1}"/>
              </a:ext>
            </a:extLst>
          </p:cNvPr>
          <p:cNvSpPr>
            <a:spLocks noGrp="1"/>
          </p:cNvSpPr>
          <p:nvPr>
            <p:ph type="pic" sz="quarter" idx="11" hasCustomPrompt="1"/>
          </p:nvPr>
        </p:nvSpPr>
        <p:spPr>
          <a:xfrm>
            <a:off x="0" y="0"/>
            <a:ext cx="12191999" cy="6858000"/>
          </a:xfrm>
          <a:prstGeom prst="rect">
            <a:avLst/>
          </a:prstGeom>
          <a:solidFill>
            <a:schemeClr val="bg1">
              <a:lumMod val="85000"/>
            </a:schemeClr>
          </a:solidFill>
        </p:spPr>
        <p:txBody>
          <a:bodyPr>
            <a:normAutofit/>
          </a:bodyPr>
          <a:lstStyle>
            <a:lvl1pPr marL="0" indent="0" algn="ctr">
              <a:buNone/>
              <a:defRPr sz="2000">
                <a:solidFill>
                  <a:schemeClr val="bg1">
                    <a:lumMod val="50000"/>
                  </a:schemeClr>
                </a:solidFill>
              </a:defRPr>
            </a:lvl1pPr>
          </a:lstStyle>
          <a:p>
            <a:r>
              <a:rPr lang="en-GB" dirty="0"/>
              <a:t>[INSERT IMAGE]</a:t>
            </a:r>
          </a:p>
        </p:txBody>
      </p:sp>
      <p:sp>
        <p:nvSpPr>
          <p:cNvPr id="4" name="Text Placeholder 3">
            <a:extLst>
              <a:ext uri="{FF2B5EF4-FFF2-40B4-BE49-F238E27FC236}">
                <a16:creationId xmlns:a16="http://schemas.microsoft.com/office/drawing/2014/main" id="{E79196AF-1619-4F2D-B669-9743AABCF378}"/>
              </a:ext>
            </a:extLst>
          </p:cNvPr>
          <p:cNvSpPr>
            <a:spLocks noGrp="1"/>
          </p:cNvSpPr>
          <p:nvPr>
            <p:ph type="body" sz="quarter" idx="15" hasCustomPrompt="1"/>
          </p:nvPr>
        </p:nvSpPr>
        <p:spPr>
          <a:xfrm>
            <a:off x="7643813" y="0"/>
            <a:ext cx="4548187" cy="6858000"/>
          </a:xfrm>
          <a:solidFill>
            <a:srgbClr val="002E5F">
              <a:alpha val="58824"/>
            </a:srgbClr>
          </a:solidFill>
        </p:spPr>
        <p:txBody>
          <a:bodyPr/>
          <a:lstStyle>
            <a:lvl1pPr marL="0" indent="0">
              <a:buNone/>
              <a:defRPr/>
            </a:lvl1pPr>
          </a:lstStyle>
          <a:p>
            <a:pPr lvl="0"/>
            <a:r>
              <a:rPr lang="sv-SE" dirty="0"/>
              <a:t>    </a:t>
            </a:r>
            <a:endParaRPr lang="en-GB" dirty="0"/>
          </a:p>
        </p:txBody>
      </p:sp>
      <p:sp>
        <p:nvSpPr>
          <p:cNvPr id="12" name="Text Placeholder 19">
            <a:extLst>
              <a:ext uri="{FF2B5EF4-FFF2-40B4-BE49-F238E27FC236}">
                <a16:creationId xmlns:a16="http://schemas.microsoft.com/office/drawing/2014/main" id="{7424BE08-E779-B14A-9BF4-4EDCEDA8F08C}"/>
              </a:ext>
            </a:extLst>
          </p:cNvPr>
          <p:cNvSpPr>
            <a:spLocks noGrp="1"/>
          </p:cNvSpPr>
          <p:nvPr>
            <p:ph type="body" sz="quarter" idx="12" hasCustomPrompt="1"/>
          </p:nvPr>
        </p:nvSpPr>
        <p:spPr>
          <a:xfrm>
            <a:off x="8094662" y="1845426"/>
            <a:ext cx="3582987" cy="2884377"/>
          </a:xfrm>
          <a:prstGeom prst="rect">
            <a:avLst/>
          </a:prstGeom>
        </p:spPr>
        <p:txBody>
          <a:bodyPr>
            <a:noAutofit/>
          </a:bodyPr>
          <a:lstStyle>
            <a:lvl1pPr marL="0" indent="0">
              <a:buNone/>
              <a:defRPr sz="1800" b="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lvl="0"/>
            <a:r>
              <a:rPr lang="en-GB" dirty="0"/>
              <a:t>Click to add text</a:t>
            </a:r>
          </a:p>
        </p:txBody>
      </p:sp>
      <p:sp>
        <p:nvSpPr>
          <p:cNvPr id="8" name="Text Placeholder 19">
            <a:extLst>
              <a:ext uri="{FF2B5EF4-FFF2-40B4-BE49-F238E27FC236}">
                <a16:creationId xmlns:a16="http://schemas.microsoft.com/office/drawing/2014/main" id="{859D85F2-7F00-C74C-9140-2F10C76AEB87}"/>
              </a:ext>
            </a:extLst>
          </p:cNvPr>
          <p:cNvSpPr>
            <a:spLocks noGrp="1"/>
          </p:cNvSpPr>
          <p:nvPr>
            <p:ph type="body" sz="quarter" idx="13" hasCustomPrompt="1"/>
          </p:nvPr>
        </p:nvSpPr>
        <p:spPr>
          <a:xfrm>
            <a:off x="8094662" y="1097279"/>
            <a:ext cx="3582987" cy="542883"/>
          </a:xfrm>
          <a:prstGeom prst="rect">
            <a:avLst/>
          </a:prstGeom>
        </p:spPr>
        <p:txBody>
          <a:bodyPr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spc="-100" baseline="0">
                <a:solidFill>
                  <a:schemeClr val="bg1"/>
                </a:solidFill>
                <a:latin typeface="Arial" panose="020B0604020202020204" pitchFamily="34" charset="0"/>
                <a:cs typeface="Arial" panose="020B0604020202020204" pitchFamily="34" charset="0"/>
              </a:defRPr>
            </a:lvl1pPr>
            <a:lvl2pPr marL="457166" indent="0">
              <a:buNone/>
              <a:defRPr>
                <a:latin typeface="Arial" panose="020B0604020202020204" pitchFamily="34" charset="0"/>
                <a:cs typeface="Arial" panose="020B0604020202020204" pitchFamily="34" charset="0"/>
              </a:defRPr>
            </a:lvl2pPr>
            <a:lvl3pPr marL="914332" indent="0">
              <a:buNone/>
              <a:defRPr>
                <a:latin typeface="Arial" panose="020B0604020202020204" pitchFamily="34" charset="0"/>
                <a:cs typeface="Arial" panose="020B0604020202020204" pitchFamily="34" charset="0"/>
              </a:defRPr>
            </a:lvl3pPr>
            <a:lvl4pPr marL="1371498" indent="0">
              <a:buNone/>
              <a:defRPr>
                <a:latin typeface="Arial" panose="020B0604020202020204" pitchFamily="34" charset="0"/>
                <a:cs typeface="Arial" panose="020B0604020202020204" pitchFamily="34" charset="0"/>
              </a:defRPr>
            </a:lvl4pPr>
            <a:lvl5pPr marL="1828662" indent="0">
              <a:buNone/>
              <a:defRPr>
                <a:latin typeface="Arial" panose="020B0604020202020204" pitchFamily="34" charset="0"/>
                <a:cs typeface="Arial" panose="020B0604020202020204" pitchFamily="34" charset="0"/>
              </a:defRPr>
            </a:lvl5pPr>
          </a:lstStyle>
          <a:p>
            <a:pPr marL="0" marR="0" lvl="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Thank you!</a:t>
            </a:r>
          </a:p>
        </p:txBody>
      </p:sp>
      <p:sp>
        <p:nvSpPr>
          <p:cNvPr id="10" name="Text Placeholder 9">
            <a:extLst>
              <a:ext uri="{FF2B5EF4-FFF2-40B4-BE49-F238E27FC236}">
                <a16:creationId xmlns:a16="http://schemas.microsoft.com/office/drawing/2014/main" id="{9E8C565A-8A81-4254-82A9-B39DCCC01E6F}"/>
              </a:ext>
            </a:extLst>
          </p:cNvPr>
          <p:cNvSpPr>
            <a:spLocks noGrp="1"/>
          </p:cNvSpPr>
          <p:nvPr>
            <p:ph type="body" sz="quarter" idx="16" hasCustomPrompt="1"/>
          </p:nvPr>
        </p:nvSpPr>
        <p:spPr>
          <a:xfrm>
            <a:off x="8094662" y="4935067"/>
            <a:ext cx="3582986" cy="665018"/>
          </a:xfrm>
          <a:solidFill>
            <a:schemeClr val="bg1"/>
          </a:solidFill>
          <a:ln>
            <a:noFill/>
          </a:ln>
        </p:spPr>
        <p:txBody>
          <a:bodyPr anchor="ctr"/>
          <a:lstStyle>
            <a:lvl1pPr marL="0" indent="0" algn="ctr">
              <a:buNone/>
              <a:defRPr b="1"/>
            </a:lvl1pPr>
          </a:lstStyle>
          <a:p>
            <a:pPr lvl="0"/>
            <a:r>
              <a:rPr lang="en-US" dirty="0"/>
              <a:t>CTA text here</a:t>
            </a:r>
            <a:endParaRPr lang="en-GB" dirty="0"/>
          </a:p>
        </p:txBody>
      </p:sp>
      <p:pic>
        <p:nvPicPr>
          <p:cNvPr id="11" name="Graphic 10">
            <a:extLst>
              <a:ext uri="{FF2B5EF4-FFF2-40B4-BE49-F238E27FC236}">
                <a16:creationId xmlns:a16="http://schemas.microsoft.com/office/drawing/2014/main" id="{95E26558-3164-4C1E-A945-D5D7AE496F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52560" y="6139948"/>
            <a:ext cx="1089379" cy="311569"/>
          </a:xfrm>
          <a:prstGeom prst="rect">
            <a:avLst/>
          </a:prstGeom>
        </p:spPr>
      </p:pic>
    </p:spTree>
    <p:extLst>
      <p:ext uri="{BB962C8B-B14F-4D97-AF65-F5344CB8AC3E}">
        <p14:creationId xmlns:p14="http://schemas.microsoft.com/office/powerpoint/2010/main" val="343889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F4C8BA6-8F63-4948-B239-9C64B6710776}"/>
              </a:ext>
            </a:extLst>
          </p:cNvPr>
          <p:cNvSpPr>
            <a:spLocks noGrp="1"/>
          </p:cNvSpPr>
          <p:nvPr>
            <p:ph type="title"/>
          </p:nvPr>
        </p:nvSpPr>
        <p:spPr>
          <a:xfrm>
            <a:off x="524209" y="514800"/>
            <a:ext cx="10515226" cy="716400"/>
          </a:xfrm>
          <a:prstGeom prst="rect">
            <a:avLst/>
          </a:prstGeom>
        </p:spPr>
        <p:txBody>
          <a:bodyPr vert="horz" lIns="91440" tIns="45720" rIns="91440" bIns="45720" rtlCol="0" anchor="t">
            <a:normAutofit/>
          </a:bodyPr>
          <a:lstStyle/>
          <a:p>
            <a:r>
              <a:rPr lang="en-GB" noProof="0" err="1"/>
              <a:t>Bufab</a:t>
            </a:r>
            <a:r>
              <a:rPr lang="en-GB" noProof="0"/>
              <a:t> master template </a:t>
            </a:r>
            <a:endParaRPr lang="en-US"/>
          </a:p>
        </p:txBody>
      </p:sp>
      <p:sp>
        <p:nvSpPr>
          <p:cNvPr id="5" name="Text Placeholder 2">
            <a:extLst>
              <a:ext uri="{FF2B5EF4-FFF2-40B4-BE49-F238E27FC236}">
                <a16:creationId xmlns:a16="http://schemas.microsoft.com/office/drawing/2014/main" id="{D0711C67-4799-804F-ABAF-AD2F24A18415}"/>
              </a:ext>
            </a:extLst>
          </p:cNvPr>
          <p:cNvSpPr>
            <a:spLocks noGrp="1"/>
          </p:cNvSpPr>
          <p:nvPr>
            <p:ph type="body" idx="1"/>
          </p:nvPr>
        </p:nvSpPr>
        <p:spPr>
          <a:xfrm>
            <a:off x="523835" y="1593057"/>
            <a:ext cx="10515600" cy="4302124"/>
          </a:xfrm>
          <a:prstGeom prst="rect">
            <a:avLst/>
          </a:prstGeom>
        </p:spPr>
        <p:txBody>
          <a:bodyPr vert="horz" lIns="91440" tIns="45720" rIns="91440" bIns="45720" rtlCol="0">
            <a:normAutofit/>
          </a:bodyPr>
          <a:lstStyle/>
          <a:p>
            <a:pPr lvl="0"/>
            <a:r>
              <a:rPr lang="sv-SE"/>
              <a:t>Text </a:t>
            </a:r>
          </a:p>
          <a:p>
            <a:pPr lvl="1"/>
            <a:r>
              <a:rPr lang="sv-SE"/>
              <a:t>Text </a:t>
            </a:r>
          </a:p>
          <a:p>
            <a:pPr lvl="2"/>
            <a:r>
              <a:rPr lang="sv-SE"/>
              <a:t>Text</a:t>
            </a:r>
          </a:p>
          <a:p>
            <a:pPr lvl="2"/>
            <a:endParaRPr lang="sv-SE"/>
          </a:p>
          <a:p>
            <a:pPr lvl="3"/>
            <a:endParaRPr lang="sv-SE"/>
          </a:p>
        </p:txBody>
      </p:sp>
      <p:sp>
        <p:nvSpPr>
          <p:cNvPr id="6" name="Slide Number Placeholder 5">
            <a:extLst>
              <a:ext uri="{FF2B5EF4-FFF2-40B4-BE49-F238E27FC236}">
                <a16:creationId xmlns:a16="http://schemas.microsoft.com/office/drawing/2014/main" id="{1EBBE32C-C3EE-8B4C-904D-6E45E0543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ADF48-4DB7-7B4C-8E0B-930749D4F9C4}" type="slidenum">
              <a:rPr lang="en-GB" smtClean="0"/>
              <a:t>‹#›</a:t>
            </a:fld>
            <a:endParaRPr lang="en-GB"/>
          </a:p>
        </p:txBody>
      </p:sp>
    </p:spTree>
    <p:extLst>
      <p:ext uri="{BB962C8B-B14F-4D97-AF65-F5344CB8AC3E}">
        <p14:creationId xmlns:p14="http://schemas.microsoft.com/office/powerpoint/2010/main" val="2717603809"/>
      </p:ext>
    </p:extLst>
  </p:cSld>
  <p:clrMap bg1="lt1" tx1="dk1" bg2="lt2" tx2="dk2" accent1="accent1" accent2="accent2" accent3="accent3" accent4="accent4" accent5="accent5" accent6="accent6" hlink="hlink" folHlink="folHlink"/>
  <p:sldLayoutIdLst>
    <p:sldLayoutId id="2147483884" r:id="rId1"/>
    <p:sldLayoutId id="2147483923" r:id="rId2"/>
    <p:sldLayoutId id="2147483924" r:id="rId3"/>
    <p:sldLayoutId id="2147483888" r:id="rId4"/>
    <p:sldLayoutId id="2147483890" r:id="rId5"/>
    <p:sldLayoutId id="2147483931" r:id="rId6"/>
    <p:sldLayoutId id="2147483944" r:id="rId7"/>
    <p:sldLayoutId id="214748394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algn="l" defTabSz="914332" rtl="0" eaLnBrk="1" latinLnBrk="0" hangingPunct="1">
        <a:lnSpc>
          <a:spcPct val="90000"/>
        </a:lnSpc>
        <a:spcBef>
          <a:spcPts val="1000"/>
        </a:spcBef>
        <a:buNone/>
        <a:defRPr sz="3000" b="1" kern="1200" spc="-100" baseline="0">
          <a:solidFill>
            <a:schemeClr val="tx1"/>
          </a:solidFill>
          <a:latin typeface="Arial" panose="020B0604020202020204" pitchFamily="34" charset="0"/>
          <a:ea typeface="+mj-ea"/>
          <a:cs typeface="Arial" panose="020B0604020202020204" pitchFamily="34" charset="0"/>
        </a:defRPr>
      </a:lvl1pPr>
    </p:titleStyle>
    <p:body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6"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2" algn="l" defTabSz="914332" rtl="0" eaLnBrk="1" latinLnBrk="0" hangingPunct="1">
        <a:defRPr sz="1800" kern="1200">
          <a:solidFill>
            <a:schemeClr val="tx1"/>
          </a:solidFill>
          <a:latin typeface="+mn-lt"/>
          <a:ea typeface="+mn-ea"/>
          <a:cs typeface="+mn-cs"/>
        </a:defRPr>
      </a:lvl5pPr>
      <a:lvl6pPr marL="2285828"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6"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2160">
          <p15:clr>
            <a:srgbClr val="C35EA4"/>
          </p15:clr>
        </p15:guide>
        <p15:guide id="3" orient="horz" pos="4065">
          <p15:clr>
            <a:srgbClr val="C35EA4"/>
          </p15:clr>
        </p15:guide>
        <p15:guide id="5" pos="7356">
          <p15:clr>
            <a:srgbClr val="C35EA4"/>
          </p15:clr>
        </p15:guide>
        <p15:guide id="6" pos="324">
          <p15:clr>
            <a:srgbClr val="C35EA4"/>
          </p15:clr>
        </p15:guide>
        <p15:guide id="7" orient="horz" pos="3713">
          <p15:clr>
            <a:srgbClr val="5ACBF0"/>
          </p15:clr>
        </p15:guide>
        <p15:guide id="8" orient="horz" pos="1004">
          <p15:clr>
            <a:srgbClr val="5ACBF0"/>
          </p15:clr>
        </p15:guide>
        <p15:guide id="9" pos="3557">
          <p15:clr>
            <a:srgbClr val="5ACBF0"/>
          </p15:clr>
        </p15:guide>
        <p15:guide id="10" pos="7072">
          <p15:clr>
            <a:srgbClr val="5ACBF0"/>
          </p15:clr>
        </p15:guide>
        <p15:guide id="11" pos="4123">
          <p15:clr>
            <a:srgbClr val="5ACBF0"/>
          </p15:clr>
        </p15:guide>
        <p15:guide id="12" pos="608">
          <p15:clr>
            <a:srgbClr val="5ACBF0"/>
          </p15:clr>
        </p15:guide>
        <p15:guide id="14" orient="horz" pos="550">
          <p15:clr>
            <a:srgbClr val="000000"/>
          </p15:clr>
        </p15:guide>
        <p15:guide id="18" pos="2569">
          <p15:clr>
            <a:srgbClr val="547EBF"/>
          </p15:clr>
        </p15:guide>
        <p15:guide id="19" pos="4815">
          <p15:clr>
            <a:srgbClr val="F26B43"/>
          </p15:clr>
        </p15:guide>
        <p15:guide id="20" pos="5099">
          <p15:clr>
            <a:srgbClr val="547EBF"/>
          </p15:clr>
        </p15:guide>
        <p15:guide id="21" pos="2865">
          <p15:clr>
            <a:srgbClr val="F26B43"/>
          </p15:clr>
        </p15:guide>
        <p15:guide id="23" orient="horz" pos="323">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fab.com/sv/kontakta-oss?page=prata-med-en-expert&amp;scroll=1"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F7779-7726-454F-AF6B-09C5C3A2AAFB}"/>
              </a:ext>
            </a:extLst>
          </p:cNvPr>
          <p:cNvSpPr>
            <a:spLocks noGrp="1"/>
          </p:cNvSpPr>
          <p:nvPr>
            <p:ph type="body" sz="quarter" idx="15"/>
          </p:nvPr>
        </p:nvSpPr>
        <p:spPr>
          <a:xfrm>
            <a:off x="514350" y="2311399"/>
            <a:ext cx="7580312" cy="865293"/>
          </a:xfrm>
        </p:spPr>
        <p:txBody>
          <a:bodyPr vert="horz" lIns="91440" tIns="45720" rIns="91440" bIns="45720" rtlCol="0" anchor="t">
            <a:noAutofit/>
          </a:bodyPr>
          <a:lstStyle/>
          <a:p>
            <a:r>
              <a:rPr lang="sv-SE" dirty="0">
                <a:latin typeface="Arial"/>
                <a:cs typeface="Arial"/>
              </a:rPr>
              <a:t>Inköparens guide till leverantörskonsolidering  </a:t>
            </a:r>
            <a:endParaRPr lang="en-US" b="0" dirty="0"/>
          </a:p>
        </p:txBody>
      </p:sp>
      <p:sp>
        <p:nvSpPr>
          <p:cNvPr id="3" name="Text Placeholder 1">
            <a:extLst>
              <a:ext uri="{FF2B5EF4-FFF2-40B4-BE49-F238E27FC236}">
                <a16:creationId xmlns:a16="http://schemas.microsoft.com/office/drawing/2014/main" id="{A8797BE4-9EB3-4B8D-9C06-36EE0C803072}"/>
              </a:ext>
            </a:extLst>
          </p:cNvPr>
          <p:cNvSpPr txBox="1">
            <a:spLocks/>
          </p:cNvSpPr>
          <p:nvPr/>
        </p:nvSpPr>
        <p:spPr>
          <a:xfrm>
            <a:off x="514350" y="6248786"/>
            <a:ext cx="7580312" cy="865293"/>
          </a:xfrm>
          <a:prstGeom prst="rect">
            <a:avLst/>
          </a:prstGeom>
        </p:spPr>
        <p:txBody>
          <a:bodyPr vert="horz" lIns="91440" tIns="45720" rIns="91440" bIns="45720" rtlCol="0" anchor="t">
            <a:no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b="0" spc="0" dirty="0">
                <a:latin typeface="Arial"/>
                <a:cs typeface="Arial"/>
              </a:rPr>
              <a:t>Visa presentationen i helskärm för bästa möjliga upplevelse.</a:t>
            </a:r>
          </a:p>
        </p:txBody>
      </p:sp>
    </p:spTree>
    <p:extLst>
      <p:ext uri="{BB962C8B-B14F-4D97-AF65-F5344CB8AC3E}">
        <p14:creationId xmlns:p14="http://schemas.microsoft.com/office/powerpoint/2010/main" val="17172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31F6750-62E4-4EB1-AB63-E3771D66B40F}"/>
              </a:ext>
            </a:extLst>
          </p:cNvPr>
          <p:cNvGraphicFramePr/>
          <p:nvPr>
            <p:extLst>
              <p:ext uri="{D42A27DB-BD31-4B8C-83A1-F6EECF244321}">
                <p14:modId xmlns:p14="http://schemas.microsoft.com/office/powerpoint/2010/main" val="3703870826"/>
              </p:ext>
            </p:extLst>
          </p:nvPr>
        </p:nvGraphicFramePr>
        <p:xfrm>
          <a:off x="576000" y="604800"/>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9050529-A88A-450B-9826-9669BBE55F9A}"/>
              </a:ext>
            </a:extLst>
          </p:cNvPr>
          <p:cNvSpPr txBox="1"/>
          <p:nvPr/>
        </p:nvSpPr>
        <p:spPr>
          <a:xfrm>
            <a:off x="3282939" y="3827113"/>
            <a:ext cx="5405120" cy="1031051"/>
          </a:xfrm>
          <a:prstGeom prst="rect">
            <a:avLst/>
          </a:prstGeom>
          <a:noFill/>
        </p:spPr>
        <p:txBody>
          <a:bodyPr wrap="square" lIns="91440" tIns="45720" rIns="91440" bIns="45720" rtlCol="0" anchor="t">
            <a:spAutoFit/>
          </a:bodyPr>
          <a:lstStyle/>
          <a:p>
            <a:pPr algn="ctr"/>
            <a:r>
              <a:rPr lang="en-US" sz="2500" b="1" dirty="0" err="1"/>
              <a:t>Uppstart</a:t>
            </a:r>
            <a:endParaRPr lang="en-US" dirty="0" err="1"/>
          </a:p>
          <a:p>
            <a:pPr algn="ctr"/>
            <a:endParaRPr lang="en-US" sz="1200" b="1"/>
          </a:p>
          <a:p>
            <a:pPr algn="ctr"/>
            <a:r>
              <a:rPr lang="en-US" sz="1200" dirty="0"/>
              <a:t>I det </a:t>
            </a:r>
            <a:r>
              <a:rPr lang="en-US" sz="1200" dirty="0" err="1"/>
              <a:t>här</a:t>
            </a:r>
            <a:r>
              <a:rPr lang="en-US" sz="1200" dirty="0"/>
              <a:t> </a:t>
            </a:r>
            <a:r>
              <a:rPr lang="en-US" sz="1200" dirty="0" err="1"/>
              <a:t>skedet</a:t>
            </a:r>
            <a:r>
              <a:rPr lang="en-US" sz="1200" dirty="0"/>
              <a:t> </a:t>
            </a:r>
            <a:r>
              <a:rPr lang="en-US" sz="1200" dirty="0" err="1"/>
              <a:t>börjar</a:t>
            </a:r>
            <a:r>
              <a:rPr lang="en-US" sz="1200" dirty="0"/>
              <a:t> </a:t>
            </a:r>
            <a:r>
              <a:rPr lang="en-US" sz="1200" dirty="0" err="1"/>
              <a:t>konsolideringsprocessen</a:t>
            </a:r>
            <a:r>
              <a:rPr lang="en-US" sz="1200" dirty="0"/>
              <a:t>, </a:t>
            </a:r>
            <a:r>
              <a:rPr lang="en-US" sz="1200" dirty="0" err="1"/>
              <a:t>antingen</a:t>
            </a:r>
            <a:r>
              <a:rPr lang="en-US" sz="1200" dirty="0"/>
              <a:t> </a:t>
            </a:r>
            <a:r>
              <a:rPr lang="en-US" sz="1200" dirty="0" err="1"/>
              <a:t>genom</a:t>
            </a:r>
            <a:r>
              <a:rPr lang="en-US" sz="1200" dirty="0"/>
              <a:t> </a:t>
            </a:r>
            <a:r>
              <a:rPr lang="en-US" sz="1200" dirty="0" err="1"/>
              <a:t>kontakt</a:t>
            </a:r>
            <a:r>
              <a:rPr lang="en-US" sz="1200" dirty="0"/>
              <a:t> med </a:t>
            </a:r>
            <a:r>
              <a:rPr lang="en-US" sz="1200" dirty="0" err="1"/>
              <a:t>en</a:t>
            </a:r>
            <a:r>
              <a:rPr lang="en-US" sz="1200" dirty="0"/>
              <a:t> av </a:t>
            </a:r>
            <a:r>
              <a:rPr lang="en-US" sz="1200" dirty="0" err="1"/>
              <a:t>dina</a:t>
            </a:r>
            <a:r>
              <a:rPr lang="en-US" sz="1200" dirty="0"/>
              <a:t> </a:t>
            </a:r>
            <a:r>
              <a:rPr lang="en-US" sz="1200" dirty="0" err="1"/>
              <a:t>befintliga</a:t>
            </a:r>
            <a:r>
              <a:rPr lang="en-US" sz="1200" dirty="0"/>
              <a:t> </a:t>
            </a:r>
            <a:r>
              <a:rPr lang="en-US" sz="1200" dirty="0" err="1"/>
              <a:t>leverantörer</a:t>
            </a:r>
            <a:r>
              <a:rPr lang="en-US" sz="1200" dirty="0"/>
              <a:t> </a:t>
            </a:r>
            <a:r>
              <a:rPr lang="en-US" sz="1200" dirty="0" err="1"/>
              <a:t>eller</a:t>
            </a:r>
            <a:r>
              <a:rPr lang="en-US" sz="1200" dirty="0"/>
              <a:t> med </a:t>
            </a:r>
            <a:r>
              <a:rPr lang="en-US" sz="1200" dirty="0" err="1"/>
              <a:t>en</a:t>
            </a:r>
            <a:r>
              <a:rPr lang="en-US" sz="1200" dirty="0"/>
              <a:t> </a:t>
            </a:r>
            <a:r>
              <a:rPr lang="en-US" sz="1200" dirty="0" err="1"/>
              <a:t>helt</a:t>
            </a:r>
            <a:r>
              <a:rPr lang="en-US" sz="1200" dirty="0"/>
              <a:t> </a:t>
            </a:r>
            <a:r>
              <a:rPr lang="en-US" sz="1200" dirty="0" err="1"/>
              <a:t>ny</a:t>
            </a:r>
            <a:r>
              <a:rPr lang="en-US" sz="1200" dirty="0"/>
              <a:t>. </a:t>
            </a:r>
            <a:endParaRPr lang="en-US" sz="1200" dirty="0">
              <a:cs typeface="Arial"/>
            </a:endParaRPr>
          </a:p>
        </p:txBody>
      </p:sp>
      <p:sp>
        <p:nvSpPr>
          <p:cNvPr id="4" name="Text Placeholder 1">
            <a:extLst>
              <a:ext uri="{FF2B5EF4-FFF2-40B4-BE49-F238E27FC236}">
                <a16:creationId xmlns:a16="http://schemas.microsoft.com/office/drawing/2014/main" id="{DBD0763A-1C72-40B1-9DD5-AB0F4741A9B3}"/>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5" name="TextBox 4">
            <a:extLst>
              <a:ext uri="{FF2B5EF4-FFF2-40B4-BE49-F238E27FC236}">
                <a16:creationId xmlns:a16="http://schemas.microsoft.com/office/drawing/2014/main" id="{F5AB0DD1-58C9-4E7E-A255-4B61A3F51C19}"/>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cxnSp>
        <p:nvCxnSpPr>
          <p:cNvPr id="8" name="Rak 7">
            <a:extLst>
              <a:ext uri="{FF2B5EF4-FFF2-40B4-BE49-F238E27FC236}">
                <a16:creationId xmlns:a16="http://schemas.microsoft.com/office/drawing/2014/main" id="{6963561B-240D-3749-8E45-E3DA917D51E8}"/>
              </a:ext>
            </a:extLst>
          </p:cNvPr>
          <p:cNvCxnSpPr>
            <a:cxnSpLocks/>
          </p:cNvCxnSpPr>
          <p:nvPr/>
        </p:nvCxnSpPr>
        <p:spPr>
          <a:xfrm>
            <a:off x="5301762" y="4298678"/>
            <a:ext cx="1404706"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68CD0B24-3010-A74E-A5D6-0B72CEC4419E}"/>
              </a:ext>
            </a:extLst>
          </p:cNvPr>
          <p:cNvGraphicFramePr/>
          <p:nvPr>
            <p:extLst>
              <p:ext uri="{D42A27DB-BD31-4B8C-83A1-F6EECF244321}">
                <p14:modId xmlns:p14="http://schemas.microsoft.com/office/powerpoint/2010/main" val="1595853423"/>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5">
            <a:extLst>
              <a:ext uri="{FF2B5EF4-FFF2-40B4-BE49-F238E27FC236}">
                <a16:creationId xmlns:a16="http://schemas.microsoft.com/office/drawing/2014/main" id="{AD06812B-A4B4-AC47-8C53-40DF4D40C6DD}"/>
              </a:ext>
            </a:extLst>
          </p:cNvPr>
          <p:cNvSpPr txBox="1"/>
          <p:nvPr/>
        </p:nvSpPr>
        <p:spPr>
          <a:xfrm>
            <a:off x="3282939" y="3827113"/>
            <a:ext cx="5405120" cy="1215717"/>
          </a:xfrm>
          <a:prstGeom prst="rect">
            <a:avLst/>
          </a:prstGeom>
          <a:noFill/>
        </p:spPr>
        <p:txBody>
          <a:bodyPr wrap="square" lIns="91440" tIns="45720" rIns="91440" bIns="45720" rtlCol="0" anchor="t">
            <a:spAutoFit/>
          </a:bodyPr>
          <a:lstStyle/>
          <a:p>
            <a:pPr algn="ctr"/>
            <a:r>
              <a:rPr lang="en-US" sz="2500" b="1" dirty="0"/>
              <a:t>Information</a:t>
            </a:r>
          </a:p>
          <a:p>
            <a:pPr algn="ctr"/>
            <a:endParaRPr lang="en-US" sz="1200" b="1" dirty="0"/>
          </a:p>
          <a:p>
            <a:pPr algn="ctr"/>
            <a:r>
              <a:rPr lang="en-US" sz="1200" dirty="0" err="1"/>
              <a:t>Leverantören</a:t>
            </a:r>
            <a:r>
              <a:rPr lang="en-US" sz="1200" dirty="0"/>
              <a:t> </a:t>
            </a:r>
            <a:r>
              <a:rPr lang="en-US" sz="1200" dirty="0" err="1"/>
              <a:t>börjar</a:t>
            </a:r>
            <a:r>
              <a:rPr lang="en-US" sz="1200" dirty="0"/>
              <a:t> nu </a:t>
            </a:r>
            <a:r>
              <a:rPr lang="en-US" sz="1200" dirty="0" err="1"/>
              <a:t>få</a:t>
            </a:r>
            <a:r>
              <a:rPr lang="en-US" sz="1200" dirty="0"/>
              <a:t> </a:t>
            </a:r>
            <a:r>
              <a:rPr lang="en-US" sz="1200" dirty="0" err="1"/>
              <a:t>grundläggande</a:t>
            </a:r>
            <a:r>
              <a:rPr lang="en-US" sz="1200" dirty="0"/>
              <a:t> information om din </a:t>
            </a:r>
            <a:r>
              <a:rPr lang="en-US" sz="1200" dirty="0" err="1"/>
              <a:t>nuvarande</a:t>
            </a:r>
            <a:r>
              <a:rPr lang="en-US" sz="1200" dirty="0"/>
              <a:t> </a:t>
            </a:r>
            <a:r>
              <a:rPr lang="en-US" sz="1200" dirty="0" err="1"/>
              <a:t>verksamhet</a:t>
            </a:r>
            <a:r>
              <a:rPr lang="en-US" sz="1200" dirty="0"/>
              <a:t> för C-parts </a:t>
            </a:r>
            <a:r>
              <a:rPr lang="en-US" sz="1200" dirty="0" err="1"/>
              <a:t>och</a:t>
            </a:r>
            <a:r>
              <a:rPr lang="en-US" sz="1200" dirty="0"/>
              <a:t> </a:t>
            </a:r>
            <a:r>
              <a:rPr lang="en-US" sz="1200" dirty="0" err="1"/>
              <a:t>får</a:t>
            </a:r>
            <a:r>
              <a:rPr lang="en-US" sz="1200" dirty="0"/>
              <a:t> </a:t>
            </a:r>
            <a:r>
              <a:rPr lang="en-US" sz="1200" dirty="0" err="1"/>
              <a:t>veta</a:t>
            </a:r>
            <a:r>
              <a:rPr lang="en-US" sz="1200" dirty="0"/>
              <a:t> </a:t>
            </a:r>
            <a:r>
              <a:rPr lang="en-US" sz="1200" dirty="0" err="1"/>
              <a:t>mer</a:t>
            </a:r>
            <a:r>
              <a:rPr lang="en-US" sz="1200" dirty="0"/>
              <a:t> om </a:t>
            </a:r>
            <a:r>
              <a:rPr lang="en-US" sz="1200" dirty="0" err="1"/>
              <a:t>dina</a:t>
            </a:r>
            <a:r>
              <a:rPr lang="en-US" sz="1200" dirty="0"/>
              <a:t> </a:t>
            </a:r>
            <a:r>
              <a:rPr lang="en-US" sz="1200" dirty="0" err="1"/>
              <a:t>framtida</a:t>
            </a:r>
            <a:r>
              <a:rPr lang="en-US" sz="1200" dirty="0"/>
              <a:t> </a:t>
            </a:r>
            <a:r>
              <a:rPr lang="en-US" sz="1200" dirty="0" err="1"/>
              <a:t>önskemål</a:t>
            </a:r>
            <a:r>
              <a:rPr lang="en-US" sz="1200" dirty="0"/>
              <a:t> </a:t>
            </a:r>
            <a:r>
              <a:rPr lang="en-US" sz="1200" dirty="0" err="1"/>
              <a:t>och</a:t>
            </a:r>
            <a:r>
              <a:rPr lang="en-US" sz="1200" dirty="0"/>
              <a:t> </a:t>
            </a:r>
            <a:r>
              <a:rPr lang="en-US" sz="1200" dirty="0" err="1"/>
              <a:t>behov</a:t>
            </a:r>
            <a:r>
              <a:rPr lang="en-US" sz="1200" dirty="0"/>
              <a:t>.</a:t>
            </a:r>
            <a:endParaRPr lang="en-US" sz="1200" dirty="0">
              <a:cs typeface="Arial"/>
            </a:endParaRPr>
          </a:p>
        </p:txBody>
      </p:sp>
      <p:cxnSp>
        <p:nvCxnSpPr>
          <p:cNvPr id="15" name="Rak 14">
            <a:extLst>
              <a:ext uri="{FF2B5EF4-FFF2-40B4-BE49-F238E27FC236}">
                <a16:creationId xmlns:a16="http://schemas.microsoft.com/office/drawing/2014/main" id="{7F62ED6A-F878-2047-ABF2-712299A40200}"/>
              </a:ext>
            </a:extLst>
          </p:cNvPr>
          <p:cNvCxnSpPr>
            <a:cxnSpLocks/>
          </p:cNvCxnSpPr>
          <p:nvPr/>
        </p:nvCxnSpPr>
        <p:spPr>
          <a:xfrm>
            <a:off x="5117123" y="4298678"/>
            <a:ext cx="1749669"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44D55A09-D1F4-A3FA-5B25-04EEB1DBA4DE}"/>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3" name="TextBox 2">
            <a:extLst>
              <a:ext uri="{FF2B5EF4-FFF2-40B4-BE49-F238E27FC236}">
                <a16:creationId xmlns:a16="http://schemas.microsoft.com/office/drawing/2014/main" id="{4E90F4BE-1578-12B7-4AAE-0D2A9B7FCB6A}"/>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spTree>
    <p:extLst>
      <p:ext uri="{BB962C8B-B14F-4D97-AF65-F5344CB8AC3E}">
        <p14:creationId xmlns:p14="http://schemas.microsoft.com/office/powerpoint/2010/main" val="23196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8B5B312-AAF3-6A44-BFE0-0EA60A5CFAD6}"/>
              </a:ext>
            </a:extLst>
          </p:cNvPr>
          <p:cNvGraphicFramePr/>
          <p:nvPr>
            <p:extLst>
              <p:ext uri="{D42A27DB-BD31-4B8C-83A1-F6EECF244321}">
                <p14:modId xmlns:p14="http://schemas.microsoft.com/office/powerpoint/2010/main" val="2701733134"/>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5">
            <a:extLst>
              <a:ext uri="{FF2B5EF4-FFF2-40B4-BE49-F238E27FC236}">
                <a16:creationId xmlns:a16="http://schemas.microsoft.com/office/drawing/2014/main" id="{432AA835-D4A4-FA4F-B4D2-41548B0EA57B}"/>
              </a:ext>
            </a:extLst>
          </p:cNvPr>
          <p:cNvSpPr txBox="1"/>
          <p:nvPr/>
        </p:nvSpPr>
        <p:spPr>
          <a:xfrm>
            <a:off x="3282939" y="3827113"/>
            <a:ext cx="5405120" cy="1400383"/>
          </a:xfrm>
          <a:prstGeom prst="rect">
            <a:avLst/>
          </a:prstGeom>
          <a:noFill/>
        </p:spPr>
        <p:txBody>
          <a:bodyPr wrap="square" lIns="91440" tIns="45720" rIns="91440" bIns="45720" rtlCol="0" anchor="t">
            <a:spAutoFit/>
          </a:bodyPr>
          <a:lstStyle/>
          <a:p>
            <a:pPr algn="ctr"/>
            <a:r>
              <a:rPr lang="en-US" sz="2500" b="1" dirty="0"/>
              <a:t>Analys</a:t>
            </a:r>
          </a:p>
          <a:p>
            <a:pPr algn="ctr"/>
            <a:endParaRPr lang="en-US" sz="1200" b="1" dirty="0"/>
          </a:p>
          <a:p>
            <a:pPr algn="ctr"/>
            <a:r>
              <a:rPr lang="sv-SE" sz="1200" dirty="0">
                <a:ea typeface="+mn-lt"/>
                <a:cs typeface="+mn-lt"/>
              </a:rPr>
              <a:t>I det här skedet gör leverantören en mer detaljerad analys av din C-partsverksamhet. De analyserar vilka typer av komponenter du behöver, hur många du använder och i vilken takt, och de nyckeltal (</a:t>
            </a:r>
            <a:r>
              <a:rPr lang="sv-SE" sz="1200" dirty="0" err="1">
                <a:ea typeface="+mn-lt"/>
                <a:cs typeface="+mn-lt"/>
              </a:rPr>
              <a:t>KPI:er</a:t>
            </a:r>
            <a:r>
              <a:rPr lang="sv-SE" sz="1200" dirty="0">
                <a:ea typeface="+mn-lt"/>
                <a:cs typeface="+mn-lt"/>
              </a:rPr>
              <a:t>) som deras konsoliderade lösning måste uppnå.</a:t>
            </a:r>
          </a:p>
        </p:txBody>
      </p:sp>
      <p:cxnSp>
        <p:nvCxnSpPr>
          <p:cNvPr id="12" name="Rak 11">
            <a:extLst>
              <a:ext uri="{FF2B5EF4-FFF2-40B4-BE49-F238E27FC236}">
                <a16:creationId xmlns:a16="http://schemas.microsoft.com/office/drawing/2014/main" id="{ECD6BC2E-7C3B-824E-9F8A-341551C0C404}"/>
              </a:ext>
            </a:extLst>
          </p:cNvPr>
          <p:cNvCxnSpPr>
            <a:cxnSpLocks/>
          </p:cNvCxnSpPr>
          <p:nvPr/>
        </p:nvCxnSpPr>
        <p:spPr>
          <a:xfrm>
            <a:off x="5319346" y="4298678"/>
            <a:ext cx="1336431"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A6F064FC-FCA4-6901-5B4D-069DE14120E1}"/>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3" name="TextBox 2">
            <a:extLst>
              <a:ext uri="{FF2B5EF4-FFF2-40B4-BE49-F238E27FC236}">
                <a16:creationId xmlns:a16="http://schemas.microsoft.com/office/drawing/2014/main" id="{B04039E8-19CE-16C6-FD10-5F56C538E3EA}"/>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spTree>
    <p:extLst>
      <p:ext uri="{BB962C8B-B14F-4D97-AF65-F5344CB8AC3E}">
        <p14:creationId xmlns:p14="http://schemas.microsoft.com/office/powerpoint/2010/main" val="294381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F4521EA-33D5-7A4C-BAD8-F84D95DB6A71}"/>
              </a:ext>
            </a:extLst>
          </p:cNvPr>
          <p:cNvGraphicFramePr/>
          <p:nvPr>
            <p:extLst>
              <p:ext uri="{D42A27DB-BD31-4B8C-83A1-F6EECF244321}">
                <p14:modId xmlns:p14="http://schemas.microsoft.com/office/powerpoint/2010/main" val="1346713186"/>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9555C8A5-18EC-8A46-9282-7076EDB6D18E}"/>
              </a:ext>
            </a:extLst>
          </p:cNvPr>
          <p:cNvSpPr txBox="1"/>
          <p:nvPr/>
        </p:nvSpPr>
        <p:spPr>
          <a:xfrm>
            <a:off x="3282939" y="3827113"/>
            <a:ext cx="5405120" cy="1400383"/>
          </a:xfrm>
          <a:prstGeom prst="rect">
            <a:avLst/>
          </a:prstGeom>
          <a:noFill/>
        </p:spPr>
        <p:txBody>
          <a:bodyPr wrap="square" lIns="91440" tIns="45720" rIns="91440" bIns="45720" rtlCol="0" anchor="t">
            <a:spAutoFit/>
          </a:bodyPr>
          <a:lstStyle/>
          <a:p>
            <a:pPr algn="ctr"/>
            <a:r>
              <a:rPr lang="en-US" sz="2500" b="1" dirty="0"/>
              <a:t>Business case</a:t>
            </a:r>
          </a:p>
          <a:p>
            <a:pPr algn="ctr"/>
            <a:endParaRPr lang="en-US" sz="1200" b="1" dirty="0"/>
          </a:p>
          <a:p>
            <a:pPr algn="ctr"/>
            <a:r>
              <a:rPr lang="sv-SE" sz="1200" dirty="0">
                <a:ea typeface="+mn-lt"/>
                <a:cs typeface="+mn-lt"/>
              </a:rPr>
              <a:t>För att den konsoliderade metoden ska vara genomförbar måste det finnas ett genuint business </a:t>
            </a:r>
            <a:r>
              <a:rPr lang="sv-SE" sz="1200" dirty="0" err="1">
                <a:ea typeface="+mn-lt"/>
                <a:cs typeface="+mn-lt"/>
              </a:rPr>
              <a:t>case</a:t>
            </a:r>
            <a:r>
              <a:rPr lang="sv-SE" sz="1200" dirty="0">
                <a:ea typeface="+mn-lt"/>
                <a:cs typeface="+mn-lt"/>
              </a:rPr>
              <a:t>. I det här skedet bör din leverantör kunna visa dig de konkreta affärsfördelarna med att byta och konsolidera dina behov av C-parts till dem.</a:t>
            </a:r>
          </a:p>
        </p:txBody>
      </p:sp>
      <p:cxnSp>
        <p:nvCxnSpPr>
          <p:cNvPr id="10" name="Rak 9">
            <a:extLst>
              <a:ext uri="{FF2B5EF4-FFF2-40B4-BE49-F238E27FC236}">
                <a16:creationId xmlns:a16="http://schemas.microsoft.com/office/drawing/2014/main" id="{3C4A5EA1-1818-A742-97C1-17694A94459A}"/>
              </a:ext>
            </a:extLst>
          </p:cNvPr>
          <p:cNvCxnSpPr>
            <a:cxnSpLocks/>
          </p:cNvCxnSpPr>
          <p:nvPr/>
        </p:nvCxnSpPr>
        <p:spPr>
          <a:xfrm>
            <a:off x="4888523" y="4298678"/>
            <a:ext cx="2206869"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93341C4A-37C8-241B-0BDF-42649082E5E3}"/>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3" name="TextBox 2">
            <a:extLst>
              <a:ext uri="{FF2B5EF4-FFF2-40B4-BE49-F238E27FC236}">
                <a16:creationId xmlns:a16="http://schemas.microsoft.com/office/drawing/2014/main" id="{BAB6474A-98DE-5F60-13B6-D4282D386A96}"/>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spTree>
    <p:extLst>
      <p:ext uri="{BB962C8B-B14F-4D97-AF65-F5344CB8AC3E}">
        <p14:creationId xmlns:p14="http://schemas.microsoft.com/office/powerpoint/2010/main" val="20386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29A1EB-BAD0-1545-8A17-A17C4160346B}"/>
              </a:ext>
            </a:extLst>
          </p:cNvPr>
          <p:cNvGraphicFramePr/>
          <p:nvPr>
            <p:extLst>
              <p:ext uri="{D42A27DB-BD31-4B8C-83A1-F6EECF244321}">
                <p14:modId xmlns:p14="http://schemas.microsoft.com/office/powerpoint/2010/main" val="1654377032"/>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87BEC935-9E7E-0B40-9BB5-592C11B963F2}"/>
              </a:ext>
            </a:extLst>
          </p:cNvPr>
          <p:cNvSpPr txBox="1"/>
          <p:nvPr/>
        </p:nvSpPr>
        <p:spPr>
          <a:xfrm>
            <a:off x="3282939" y="3827113"/>
            <a:ext cx="5405120" cy="1400383"/>
          </a:xfrm>
          <a:prstGeom prst="rect">
            <a:avLst/>
          </a:prstGeom>
          <a:noFill/>
        </p:spPr>
        <p:txBody>
          <a:bodyPr wrap="square" lIns="91440" tIns="45720" rIns="91440" bIns="45720" rtlCol="0" anchor="t">
            <a:spAutoFit/>
          </a:bodyPr>
          <a:lstStyle/>
          <a:p>
            <a:pPr algn="ctr"/>
            <a:r>
              <a:rPr lang="en-US" sz="2500" b="1" dirty="0"/>
              <a:t>Feedback</a:t>
            </a:r>
          </a:p>
          <a:p>
            <a:pPr algn="ctr"/>
            <a:endParaRPr lang="en-US" sz="1200" b="1" dirty="0"/>
          </a:p>
          <a:p>
            <a:pPr algn="ctr"/>
            <a:r>
              <a:rPr lang="sv-SE" sz="1200" dirty="0">
                <a:ea typeface="+mn-lt"/>
                <a:cs typeface="+mn-lt"/>
              </a:rPr>
              <a:t>Nu har du möjlighet att använda din kunskap om din verksamhet för att föreslå ändringar i förslaget. Det är möjligt att en aspekt av det rekommenderade tillvägagångssättet inte fungerar för ditt företag. I det här skedet kan du anpassa konsolideringsplanen så att den fungerar för dig.</a:t>
            </a:r>
          </a:p>
        </p:txBody>
      </p:sp>
      <p:cxnSp>
        <p:nvCxnSpPr>
          <p:cNvPr id="10" name="Rak 9">
            <a:extLst>
              <a:ext uri="{FF2B5EF4-FFF2-40B4-BE49-F238E27FC236}">
                <a16:creationId xmlns:a16="http://schemas.microsoft.com/office/drawing/2014/main" id="{1DBE8602-90C9-DE44-9999-8CDEED329943}"/>
              </a:ext>
            </a:extLst>
          </p:cNvPr>
          <p:cNvCxnSpPr>
            <a:cxnSpLocks/>
          </p:cNvCxnSpPr>
          <p:nvPr/>
        </p:nvCxnSpPr>
        <p:spPr>
          <a:xfrm>
            <a:off x="5222631" y="4298678"/>
            <a:ext cx="1512277"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C2942E3-8E54-E11F-311A-6FE19B019EA1}"/>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3" name="TextBox 2">
            <a:extLst>
              <a:ext uri="{FF2B5EF4-FFF2-40B4-BE49-F238E27FC236}">
                <a16:creationId xmlns:a16="http://schemas.microsoft.com/office/drawing/2014/main" id="{4ADB59AA-4DF7-7D95-9462-8B3E90CF6AF5}"/>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spTree>
    <p:extLst>
      <p:ext uri="{BB962C8B-B14F-4D97-AF65-F5344CB8AC3E}">
        <p14:creationId xmlns:p14="http://schemas.microsoft.com/office/powerpoint/2010/main" val="3071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6DE7287-1DBA-F64E-86B6-CAC2A1BE5524}"/>
              </a:ext>
            </a:extLst>
          </p:cNvPr>
          <p:cNvGraphicFramePr/>
          <p:nvPr>
            <p:extLst>
              <p:ext uri="{D42A27DB-BD31-4B8C-83A1-F6EECF244321}">
                <p14:modId xmlns:p14="http://schemas.microsoft.com/office/powerpoint/2010/main" val="1446079844"/>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90F958B2-D1BC-654B-96C3-ACA82183D9BC}"/>
              </a:ext>
            </a:extLst>
          </p:cNvPr>
          <p:cNvSpPr txBox="1"/>
          <p:nvPr/>
        </p:nvSpPr>
        <p:spPr>
          <a:xfrm>
            <a:off x="3282939" y="3827113"/>
            <a:ext cx="5405120" cy="1400383"/>
          </a:xfrm>
          <a:prstGeom prst="rect">
            <a:avLst/>
          </a:prstGeom>
          <a:noFill/>
        </p:spPr>
        <p:txBody>
          <a:bodyPr wrap="square" lIns="91440" tIns="45720" rIns="91440" bIns="45720" rtlCol="0" anchor="t">
            <a:spAutoFit/>
          </a:bodyPr>
          <a:lstStyle/>
          <a:p>
            <a:pPr algn="ctr"/>
            <a:r>
              <a:rPr lang="en-US" sz="2500" b="1" dirty="0" err="1"/>
              <a:t>Offert</a:t>
            </a:r>
            <a:r>
              <a:rPr lang="en-US" sz="2500" b="1" dirty="0"/>
              <a:t> </a:t>
            </a:r>
            <a:r>
              <a:rPr lang="en-US" sz="2500" b="1" dirty="0" err="1"/>
              <a:t>och</a:t>
            </a:r>
            <a:r>
              <a:rPr lang="en-US" sz="2500" b="1" dirty="0"/>
              <a:t> </a:t>
            </a:r>
            <a:r>
              <a:rPr lang="en-US" sz="2500" b="1" dirty="0" err="1"/>
              <a:t>avtal</a:t>
            </a:r>
            <a:endParaRPr lang="en-US" dirty="0" err="1"/>
          </a:p>
          <a:p>
            <a:pPr algn="ctr"/>
            <a:endParaRPr lang="sv-SE" sz="1200" dirty="0">
              <a:ea typeface="+mn-lt"/>
              <a:cs typeface="+mn-lt"/>
            </a:endParaRPr>
          </a:p>
          <a:p>
            <a:pPr algn="ctr"/>
            <a:r>
              <a:rPr lang="sv-SE" sz="1200" dirty="0">
                <a:ea typeface="+mn-lt"/>
                <a:cs typeface="+mn-lt"/>
              </a:rPr>
              <a:t>Efter några feedback-rundor bör ni tillsammans ha utvecklat en fungerande strategi. Nu är det dags att fastställa priser och underteckna kontraktet så att det tid- och kostnadsbesparande arbetet kan påbörjas.</a:t>
            </a:r>
            <a:endParaRPr lang="sv-SE"/>
          </a:p>
          <a:p>
            <a:pPr algn="ctr"/>
            <a:endParaRPr lang="en-GB" sz="1200" dirty="0">
              <a:cs typeface="Arial"/>
            </a:endParaRPr>
          </a:p>
        </p:txBody>
      </p:sp>
      <p:cxnSp>
        <p:nvCxnSpPr>
          <p:cNvPr id="10" name="Rak 9">
            <a:extLst>
              <a:ext uri="{FF2B5EF4-FFF2-40B4-BE49-F238E27FC236}">
                <a16:creationId xmlns:a16="http://schemas.microsoft.com/office/drawing/2014/main" id="{F49A6E8F-0490-834B-85BE-B8B22D1BF943}"/>
              </a:ext>
            </a:extLst>
          </p:cNvPr>
          <p:cNvCxnSpPr>
            <a:cxnSpLocks/>
          </p:cNvCxnSpPr>
          <p:nvPr/>
        </p:nvCxnSpPr>
        <p:spPr>
          <a:xfrm>
            <a:off x="4281854" y="4298678"/>
            <a:ext cx="3402623"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B5C1E532-A723-8CB5-F444-4FD76F643B72}"/>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3" name="TextBox 2">
            <a:extLst>
              <a:ext uri="{FF2B5EF4-FFF2-40B4-BE49-F238E27FC236}">
                <a16:creationId xmlns:a16="http://schemas.microsoft.com/office/drawing/2014/main" id="{F01BCD5E-01A1-E481-9C9B-473D76AA6B98}"/>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spTree>
    <p:extLst>
      <p:ext uri="{BB962C8B-B14F-4D97-AF65-F5344CB8AC3E}">
        <p14:creationId xmlns:p14="http://schemas.microsoft.com/office/powerpoint/2010/main" val="37726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96B2B98-F435-274B-9D63-3EA4F1AB65C5}"/>
              </a:ext>
            </a:extLst>
          </p:cNvPr>
          <p:cNvGraphicFramePr/>
          <p:nvPr>
            <p:extLst>
              <p:ext uri="{D42A27DB-BD31-4B8C-83A1-F6EECF244321}">
                <p14:modId xmlns:p14="http://schemas.microsoft.com/office/powerpoint/2010/main" val="1436388890"/>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7A4F145B-96D4-7E4B-A7E2-7D8E56E87DF8}"/>
              </a:ext>
            </a:extLst>
          </p:cNvPr>
          <p:cNvSpPr txBox="1"/>
          <p:nvPr/>
        </p:nvSpPr>
        <p:spPr>
          <a:xfrm>
            <a:off x="3282939" y="3827113"/>
            <a:ext cx="5405120" cy="1215717"/>
          </a:xfrm>
          <a:prstGeom prst="rect">
            <a:avLst/>
          </a:prstGeom>
          <a:noFill/>
        </p:spPr>
        <p:txBody>
          <a:bodyPr wrap="square" lIns="91440" tIns="45720" rIns="91440" bIns="45720" rtlCol="0" anchor="t">
            <a:spAutoFit/>
          </a:bodyPr>
          <a:lstStyle/>
          <a:p>
            <a:pPr algn="ctr"/>
            <a:r>
              <a:rPr lang="en-US" sz="2500" b="1" dirty="0" err="1"/>
              <a:t>Genomförande</a:t>
            </a:r>
            <a:endParaRPr lang="en-US" dirty="0" err="1"/>
          </a:p>
          <a:p>
            <a:pPr algn="ctr"/>
            <a:endParaRPr lang="en-US" sz="1200" b="1" dirty="0"/>
          </a:p>
          <a:p>
            <a:pPr algn="ctr"/>
            <a:r>
              <a:rPr lang="sv-SE" sz="1200" dirty="0">
                <a:ea typeface="+mn-lt"/>
                <a:cs typeface="+mn-lt"/>
              </a:rPr>
              <a:t>Nu börjar själva arbetet med att genomföra den nya strategin. Beroende på komplexiteten i dina behov av C-parts kan det behövas en viss tid för att genomföra implementeringen. Du bör kunna märka fördelarna ganska tidigt.</a:t>
            </a:r>
          </a:p>
        </p:txBody>
      </p:sp>
      <p:cxnSp>
        <p:nvCxnSpPr>
          <p:cNvPr id="10" name="Rak 9">
            <a:extLst>
              <a:ext uri="{FF2B5EF4-FFF2-40B4-BE49-F238E27FC236}">
                <a16:creationId xmlns:a16="http://schemas.microsoft.com/office/drawing/2014/main" id="{EA1665BD-4F2C-DE43-9767-1FBA95D3AB3E}"/>
              </a:ext>
            </a:extLst>
          </p:cNvPr>
          <p:cNvCxnSpPr>
            <a:cxnSpLocks/>
          </p:cNvCxnSpPr>
          <p:nvPr/>
        </p:nvCxnSpPr>
        <p:spPr>
          <a:xfrm>
            <a:off x="4800600" y="4298678"/>
            <a:ext cx="2391508"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733AB5FE-D3F8-A0EC-87BE-E4D91C3AD1A8}"/>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3" name="TextBox 2">
            <a:extLst>
              <a:ext uri="{FF2B5EF4-FFF2-40B4-BE49-F238E27FC236}">
                <a16:creationId xmlns:a16="http://schemas.microsoft.com/office/drawing/2014/main" id="{389B8B92-C3F4-1EE5-4D9E-89AA8B71939F}"/>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spTree>
    <p:extLst>
      <p:ext uri="{BB962C8B-B14F-4D97-AF65-F5344CB8AC3E}">
        <p14:creationId xmlns:p14="http://schemas.microsoft.com/office/powerpoint/2010/main" val="15850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FBD93C4-9723-2942-AE19-D50C43007A52}"/>
              </a:ext>
            </a:extLst>
          </p:cNvPr>
          <p:cNvGraphicFramePr/>
          <p:nvPr>
            <p:extLst>
              <p:ext uri="{D42A27DB-BD31-4B8C-83A1-F6EECF244321}">
                <p14:modId xmlns:p14="http://schemas.microsoft.com/office/powerpoint/2010/main" val="4068842829"/>
              </p:ext>
            </p:extLst>
          </p:nvPr>
        </p:nvGraphicFramePr>
        <p:xfrm>
          <a:off x="575733" y="602827"/>
          <a:ext cx="11101917"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5">
            <a:extLst>
              <a:ext uri="{FF2B5EF4-FFF2-40B4-BE49-F238E27FC236}">
                <a16:creationId xmlns:a16="http://schemas.microsoft.com/office/drawing/2014/main" id="{CAA45EBC-EDBC-F44E-B703-07FA3B09E8D8}"/>
              </a:ext>
            </a:extLst>
          </p:cNvPr>
          <p:cNvSpPr txBox="1"/>
          <p:nvPr/>
        </p:nvSpPr>
        <p:spPr>
          <a:xfrm>
            <a:off x="3282939" y="3818321"/>
            <a:ext cx="5405120" cy="1400383"/>
          </a:xfrm>
          <a:prstGeom prst="rect">
            <a:avLst/>
          </a:prstGeom>
          <a:noFill/>
        </p:spPr>
        <p:txBody>
          <a:bodyPr wrap="square" lIns="91440" tIns="45720" rIns="91440" bIns="45720" rtlCol="0" anchor="t">
            <a:spAutoFit/>
          </a:bodyPr>
          <a:lstStyle/>
          <a:p>
            <a:pPr algn="ctr"/>
            <a:r>
              <a:rPr lang="en-US" sz="2500" b="1" dirty="0"/>
              <a:t>Evaluation</a:t>
            </a:r>
          </a:p>
          <a:p>
            <a:pPr algn="ctr"/>
            <a:endParaRPr lang="en-US" sz="1200" b="1" dirty="0"/>
          </a:p>
          <a:p>
            <a:pPr algn="ctr"/>
            <a:r>
              <a:rPr lang="sv-SE" sz="1200" dirty="0">
                <a:ea typeface="+mn-lt"/>
                <a:cs typeface="+mn-lt"/>
              </a:rPr>
              <a:t>När det nya konsoliderade tillvägagångssättet har genomförts är det dags att utvärdera. Utvärderingen kan äga rum en tid efter genomförandet, och målet är att göra de justeringar som behövs för att processen ska fungera så smidigt som möjligt. </a:t>
            </a:r>
            <a:endParaRPr lang="en-US" sz="1200" dirty="0">
              <a:ea typeface="+mn-lt"/>
              <a:cs typeface="+mn-lt"/>
            </a:endParaRPr>
          </a:p>
        </p:txBody>
      </p:sp>
      <p:cxnSp>
        <p:nvCxnSpPr>
          <p:cNvPr id="10" name="Rak 9">
            <a:extLst>
              <a:ext uri="{FF2B5EF4-FFF2-40B4-BE49-F238E27FC236}">
                <a16:creationId xmlns:a16="http://schemas.microsoft.com/office/drawing/2014/main" id="{9AB1E70E-162F-174B-8FE2-8E4DBB27D510}"/>
              </a:ext>
            </a:extLst>
          </p:cNvPr>
          <p:cNvCxnSpPr>
            <a:cxnSpLocks/>
          </p:cNvCxnSpPr>
          <p:nvPr/>
        </p:nvCxnSpPr>
        <p:spPr>
          <a:xfrm>
            <a:off x="5178669" y="4289886"/>
            <a:ext cx="1644162" cy="0"/>
          </a:xfrm>
          <a:prstGeom prst="line">
            <a:avLst/>
          </a:prstGeom>
          <a:ln w="15875">
            <a:solidFill>
              <a:srgbClr val="002E5F"/>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FF7F601-5F75-0F24-7940-3C19EB0C2B10}"/>
              </a:ext>
            </a:extLst>
          </p:cNvPr>
          <p:cNvSpPr txBox="1">
            <a:spLocks/>
          </p:cNvSpPr>
          <p:nvPr/>
        </p:nvSpPr>
        <p:spPr>
          <a:xfrm>
            <a:off x="469197" y="514800"/>
            <a:ext cx="10757603" cy="716147"/>
          </a:xfrm>
          <a:prstGeom prst="rect">
            <a:avLst/>
          </a:prstGeom>
        </p:spPr>
        <p:txBody>
          <a:bodyPr lIns="91440" tIns="45720" rIns="91440" bIns="45720" anchor="t"/>
          <a:lstStyle>
            <a:lvl1pPr marL="228582" indent="-228582" algn="l" defTabSz="914332"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748"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2914" indent="-228582" algn="l" defTabSz="914332"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2057246" indent="-228582" algn="l" defTabSz="914332" rtl="0" eaLnBrk="1" latinLnBrk="0" hangingPunct="1">
              <a:lnSpc>
                <a:spcPct val="90000"/>
              </a:lnSpc>
              <a:spcBef>
                <a:spcPts val="500"/>
              </a:spcBef>
              <a:buFont typeface="Arial" panose="020B0604020202020204" pitchFamily="34" charset="0"/>
              <a:buChar char="•"/>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3000" b="1" dirty="0">
                <a:latin typeface="Arial"/>
                <a:cs typeface="Arial"/>
              </a:rPr>
              <a:t>Konsolideringsprocessen</a:t>
            </a:r>
            <a:endParaRPr lang="en-US" sz="3000" dirty="0"/>
          </a:p>
        </p:txBody>
      </p:sp>
      <p:sp>
        <p:nvSpPr>
          <p:cNvPr id="3" name="TextBox 2">
            <a:extLst>
              <a:ext uri="{FF2B5EF4-FFF2-40B4-BE49-F238E27FC236}">
                <a16:creationId xmlns:a16="http://schemas.microsoft.com/office/drawing/2014/main" id="{D91CE734-552D-106A-BCF3-54819EF79922}"/>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en-US" sz="1200" dirty="0"/>
              <a:t>En </a:t>
            </a:r>
            <a:r>
              <a:rPr lang="en-US" sz="1200" dirty="0" err="1"/>
              <a:t>typisk</a:t>
            </a:r>
            <a:r>
              <a:rPr lang="en-US" sz="1200" dirty="0"/>
              <a:t> </a:t>
            </a:r>
            <a:r>
              <a:rPr lang="en-US" sz="1200" dirty="0" err="1"/>
              <a:t>leverantörskonsolidering</a:t>
            </a:r>
            <a:r>
              <a:rPr lang="en-US" sz="1200" dirty="0"/>
              <a:t> ser </a:t>
            </a:r>
            <a:r>
              <a:rPr lang="en-US" sz="1200" dirty="0" err="1"/>
              <a:t>ut</a:t>
            </a:r>
            <a:r>
              <a:rPr lang="en-US" sz="1200" dirty="0"/>
              <a:t> </a:t>
            </a:r>
            <a:r>
              <a:rPr lang="en-US" sz="1200" dirty="0" err="1"/>
              <a:t>så</a:t>
            </a:r>
            <a:r>
              <a:rPr lang="en-US" sz="1200" dirty="0"/>
              <a:t> </a:t>
            </a:r>
            <a:r>
              <a:rPr lang="en-US" sz="1200" dirty="0" err="1"/>
              <a:t>här</a:t>
            </a:r>
            <a:r>
              <a:rPr lang="en-US" sz="1200" dirty="0"/>
              <a:t> - </a:t>
            </a:r>
            <a:r>
              <a:rPr lang="en-US" sz="1200" dirty="0" err="1"/>
              <a:t>från</a:t>
            </a:r>
            <a:r>
              <a:rPr lang="en-US" sz="1200" dirty="0"/>
              <a:t> den </a:t>
            </a:r>
            <a:r>
              <a:rPr lang="en-US" sz="1200" dirty="0" err="1"/>
              <a:t>inledande</a:t>
            </a:r>
            <a:r>
              <a:rPr lang="en-US" sz="1200" dirty="0"/>
              <a:t> </a:t>
            </a:r>
            <a:r>
              <a:rPr lang="en-US" sz="1200" dirty="0" err="1"/>
              <a:t>analysen</a:t>
            </a:r>
            <a:r>
              <a:rPr lang="en-US" sz="1200" dirty="0"/>
              <a:t> av </a:t>
            </a:r>
            <a:r>
              <a:rPr lang="en-US" sz="1200" dirty="0" err="1"/>
              <a:t>verksamheten</a:t>
            </a:r>
            <a:r>
              <a:rPr lang="en-US" sz="1200" dirty="0"/>
              <a:t> till </a:t>
            </a:r>
            <a:r>
              <a:rPr lang="en-US" sz="1200" dirty="0" err="1"/>
              <a:t>genomförandet</a:t>
            </a:r>
            <a:r>
              <a:rPr lang="en-US" sz="1200" dirty="0"/>
              <a:t> </a:t>
            </a:r>
            <a:r>
              <a:rPr lang="en-US" sz="1200" dirty="0" err="1"/>
              <a:t>och</a:t>
            </a:r>
            <a:r>
              <a:rPr lang="en-US" sz="1200" dirty="0"/>
              <a:t> </a:t>
            </a:r>
            <a:r>
              <a:rPr lang="en-US" sz="1200" dirty="0" err="1"/>
              <a:t>uppföljningen</a:t>
            </a:r>
            <a:r>
              <a:rPr lang="en-US" sz="1200" b="0" dirty="0"/>
              <a:t>.</a:t>
            </a:r>
            <a:br>
              <a:rPr lang="en-US" sz="1200" dirty="0"/>
            </a:br>
            <a:r>
              <a:rPr lang="en-US" sz="1200" dirty="0" err="1"/>
              <a:t>Låt</a:t>
            </a:r>
            <a:r>
              <a:rPr lang="en-US" sz="1200" dirty="0"/>
              <a:t> </a:t>
            </a:r>
            <a:r>
              <a:rPr lang="en-US" sz="1200" dirty="0" err="1"/>
              <a:t>oss</a:t>
            </a:r>
            <a:r>
              <a:rPr lang="en-US" sz="1200" dirty="0"/>
              <a:t> </a:t>
            </a:r>
            <a:r>
              <a:rPr lang="en-US" sz="1200" dirty="0" err="1"/>
              <a:t>titta</a:t>
            </a:r>
            <a:r>
              <a:rPr lang="en-US" sz="1200" dirty="0"/>
              <a:t> </a:t>
            </a:r>
            <a:r>
              <a:rPr lang="en-US" sz="1200" dirty="0" err="1"/>
              <a:t>närmare</a:t>
            </a:r>
            <a:r>
              <a:rPr lang="en-US" sz="1200" dirty="0"/>
              <a:t> </a:t>
            </a:r>
            <a:r>
              <a:rPr lang="en-US" sz="1200" dirty="0" err="1"/>
              <a:t>på</a:t>
            </a:r>
            <a:r>
              <a:rPr lang="en-US" sz="1200" dirty="0"/>
              <a:t> </a:t>
            </a:r>
            <a:r>
              <a:rPr lang="en-US" sz="1200" dirty="0" err="1"/>
              <a:t>varje</a:t>
            </a:r>
            <a:r>
              <a:rPr lang="en-US" sz="1200" dirty="0"/>
              <a:t> </a:t>
            </a:r>
            <a:r>
              <a:rPr lang="en-US" sz="1200" dirty="0" err="1"/>
              <a:t>steg</a:t>
            </a:r>
            <a:r>
              <a:rPr lang="en-US" sz="1200" b="0" dirty="0"/>
              <a:t>.</a:t>
            </a:r>
            <a:endParaRPr lang="en-US" sz="1200" dirty="0">
              <a:cs typeface="Arial"/>
            </a:endParaRPr>
          </a:p>
        </p:txBody>
      </p:sp>
    </p:spTree>
    <p:extLst>
      <p:ext uri="{BB962C8B-B14F-4D97-AF65-F5344CB8AC3E}">
        <p14:creationId xmlns:p14="http://schemas.microsoft.com/office/powerpoint/2010/main" val="27025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1D351-32EF-4016-9315-730AE795979E}"/>
              </a:ext>
            </a:extLst>
          </p:cNvPr>
          <p:cNvSpPr>
            <a:spLocks noGrp="1"/>
          </p:cNvSpPr>
          <p:nvPr>
            <p:ph type="body" sz="quarter" idx="13"/>
          </p:nvPr>
        </p:nvSpPr>
        <p:spPr>
          <a:xfrm>
            <a:off x="524351" y="2532283"/>
            <a:ext cx="5122387" cy="1793431"/>
          </a:xfrm>
        </p:spPr>
        <p:txBody>
          <a:bodyPr anchor="ctr"/>
          <a:lstStyle/>
          <a:p>
            <a:r>
              <a:rPr lang="sv-SE" dirty="0">
                <a:latin typeface="Arial"/>
                <a:cs typeface="Arial"/>
              </a:rPr>
              <a:t>Tre nackdelar med leverantörskonsolidering</a:t>
            </a:r>
            <a:endParaRPr lang="en-US" b="0" dirty="0"/>
          </a:p>
        </p:txBody>
      </p:sp>
      <p:pic>
        <p:nvPicPr>
          <p:cNvPr id="4" name="Picture 3" descr="A close-up of a hand holding an object&#10;&#10;Description automatically generated with medium confidence">
            <a:extLst>
              <a:ext uri="{FF2B5EF4-FFF2-40B4-BE49-F238E27FC236}">
                <a16:creationId xmlns:a16="http://schemas.microsoft.com/office/drawing/2014/main" id="{291F294B-D2AB-497A-B665-422D70E640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14367" y="0"/>
            <a:ext cx="5277633" cy="6857998"/>
          </a:xfrm>
          <a:prstGeom prst="rect">
            <a:avLst/>
          </a:prstGeom>
        </p:spPr>
      </p:pic>
    </p:spTree>
    <p:extLst>
      <p:ext uri="{BB962C8B-B14F-4D97-AF65-F5344CB8AC3E}">
        <p14:creationId xmlns:p14="http://schemas.microsoft.com/office/powerpoint/2010/main" val="21973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p:txBody>
          <a:bodyPr vert="horz" lIns="91440" tIns="45720" rIns="91440" bIns="45720" rtlCol="0" anchor="t">
            <a:noAutofit/>
          </a:bodyPr>
          <a:lstStyle/>
          <a:p>
            <a:pPr>
              <a:lnSpc>
                <a:spcPct val="100000"/>
              </a:lnSpc>
            </a:pPr>
            <a:r>
              <a:rPr lang="sv-SE" dirty="0">
                <a:latin typeface="Arial"/>
                <a:cs typeface="Arial"/>
              </a:rPr>
              <a:t>Att tänka på</a:t>
            </a:r>
            <a:endParaRPr lang="en-US" b="0" dirty="0"/>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154057"/>
            <a:ext cx="3292719" cy="3708400"/>
          </a:xfrm>
        </p:spPr>
        <p:txBody>
          <a:bodyPr vert="horz" lIns="91440" tIns="45720" rIns="91440" bIns="45720" rtlCol="0" anchor="t">
            <a:noAutofit/>
          </a:bodyPr>
          <a:lstStyle/>
          <a:p>
            <a:pPr marL="0" indent="0">
              <a:lnSpc>
                <a:spcPct val="100000"/>
              </a:lnSpc>
              <a:buNone/>
            </a:pPr>
            <a:r>
              <a:rPr lang="en-US" dirty="0" err="1">
                <a:latin typeface="Arial"/>
                <a:cs typeface="Arial"/>
              </a:rPr>
              <a:t>När</a:t>
            </a:r>
            <a:r>
              <a:rPr lang="en-US" dirty="0">
                <a:latin typeface="Arial"/>
                <a:cs typeface="Arial"/>
              </a:rPr>
              <a:t> du bara </a:t>
            </a:r>
            <a:r>
              <a:rPr lang="en-US" dirty="0" err="1">
                <a:latin typeface="Arial"/>
                <a:cs typeface="Arial"/>
              </a:rPr>
              <a:t>har</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eller</a:t>
            </a:r>
            <a:r>
              <a:rPr lang="en-US" dirty="0">
                <a:latin typeface="Arial"/>
                <a:cs typeface="Arial"/>
              </a:rPr>
              <a:t> </a:t>
            </a:r>
            <a:r>
              <a:rPr lang="en-US" dirty="0" err="1">
                <a:latin typeface="Arial"/>
                <a:cs typeface="Arial"/>
              </a:rPr>
              <a:t>kanske</a:t>
            </a:r>
            <a:r>
              <a:rPr lang="en-US" dirty="0">
                <a:latin typeface="Arial"/>
                <a:cs typeface="Arial"/>
              </a:rPr>
              <a:t> bara </a:t>
            </a:r>
            <a:r>
              <a:rPr lang="en-US" dirty="0" err="1">
                <a:latin typeface="Arial"/>
                <a:cs typeface="Arial"/>
              </a:rPr>
              <a:t>ett</a:t>
            </a:r>
            <a:r>
              <a:rPr lang="en-US" dirty="0">
                <a:latin typeface="Arial"/>
                <a:cs typeface="Arial"/>
              </a:rPr>
              <a:t> </a:t>
            </a:r>
            <a:r>
              <a:rPr lang="en-US" dirty="0" err="1">
                <a:latin typeface="Arial"/>
                <a:cs typeface="Arial"/>
              </a:rPr>
              <a:t>fåtal</a:t>
            </a:r>
            <a:r>
              <a:rPr lang="en-US" dirty="0">
                <a:latin typeface="Arial"/>
                <a:cs typeface="Arial"/>
              </a:rPr>
              <a:t>, </a:t>
            </a:r>
            <a:r>
              <a:rPr lang="en-US" dirty="0" err="1">
                <a:latin typeface="Arial"/>
                <a:cs typeface="Arial"/>
              </a:rPr>
              <a:t>kan</a:t>
            </a:r>
            <a:r>
              <a:rPr lang="en-US" dirty="0">
                <a:latin typeface="Arial"/>
                <a:cs typeface="Arial"/>
              </a:rPr>
              <a:t> det </a:t>
            </a:r>
            <a:r>
              <a:rPr lang="en-US" dirty="0" err="1">
                <a:latin typeface="Arial"/>
                <a:cs typeface="Arial"/>
              </a:rPr>
              <a:t>vara</a:t>
            </a:r>
            <a:r>
              <a:rPr lang="en-US" dirty="0">
                <a:latin typeface="Arial"/>
                <a:cs typeface="Arial"/>
              </a:rPr>
              <a:t> </a:t>
            </a:r>
            <a:r>
              <a:rPr lang="en-US" dirty="0" err="1">
                <a:latin typeface="Arial"/>
                <a:cs typeface="Arial"/>
              </a:rPr>
              <a:t>svårt</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pressa</a:t>
            </a:r>
            <a:r>
              <a:rPr lang="en-US" dirty="0">
                <a:latin typeface="Arial"/>
                <a:cs typeface="Arial"/>
              </a:rPr>
              <a:t> dem </a:t>
            </a:r>
            <a:r>
              <a:rPr lang="en-US" dirty="0" err="1">
                <a:latin typeface="Arial"/>
                <a:cs typeface="Arial"/>
              </a:rPr>
              <a:t>att</a:t>
            </a:r>
            <a:r>
              <a:rPr lang="en-US" dirty="0">
                <a:latin typeface="Arial"/>
                <a:cs typeface="Arial"/>
              </a:rPr>
              <a:t> </a:t>
            </a:r>
            <a:r>
              <a:rPr lang="en-US" dirty="0" err="1">
                <a:latin typeface="Arial"/>
                <a:cs typeface="Arial"/>
              </a:rPr>
              <a:t>ge</a:t>
            </a:r>
            <a:r>
              <a:rPr lang="en-US" dirty="0">
                <a:latin typeface="Arial"/>
                <a:cs typeface="Arial"/>
              </a:rPr>
              <a:t> dig </a:t>
            </a:r>
            <a:r>
              <a:rPr lang="en-US" dirty="0" err="1">
                <a:latin typeface="Arial"/>
                <a:cs typeface="Arial"/>
              </a:rPr>
              <a:t>ett</a:t>
            </a:r>
            <a:r>
              <a:rPr lang="en-US" dirty="0">
                <a:latin typeface="Arial"/>
                <a:cs typeface="Arial"/>
              </a:rPr>
              <a:t> </a:t>
            </a:r>
            <a:r>
              <a:rPr lang="en-US" dirty="0" err="1">
                <a:latin typeface="Arial"/>
                <a:cs typeface="Arial"/>
              </a:rPr>
              <a:t>bättre</a:t>
            </a:r>
            <a:r>
              <a:rPr lang="en-US" dirty="0">
                <a:latin typeface="Arial"/>
                <a:cs typeface="Arial"/>
              </a:rPr>
              <a:t> pris.</a:t>
            </a:r>
          </a:p>
          <a:p>
            <a:pPr marL="0" indent="0">
              <a:lnSpc>
                <a:spcPct val="100000"/>
              </a:lnSpc>
              <a:buNone/>
            </a:pPr>
            <a:r>
              <a:rPr lang="en-US" dirty="0" err="1">
                <a:latin typeface="Arial"/>
                <a:cs typeface="Arial"/>
              </a:rPr>
              <a:t>När</a:t>
            </a:r>
            <a:r>
              <a:rPr lang="en-US" dirty="0">
                <a:latin typeface="Arial"/>
                <a:cs typeface="Arial"/>
              </a:rPr>
              <a:t> du </a:t>
            </a:r>
            <a:r>
              <a:rPr lang="en-US" dirty="0" err="1">
                <a:latin typeface="Arial"/>
                <a:cs typeface="Arial"/>
              </a:rPr>
              <a:t>inte</a:t>
            </a:r>
            <a:r>
              <a:rPr lang="en-US" dirty="0">
                <a:latin typeface="Arial"/>
                <a:cs typeface="Arial"/>
              </a:rPr>
              <a:t> </a:t>
            </a:r>
            <a:r>
              <a:rPr lang="en-US" dirty="0" err="1">
                <a:latin typeface="Arial"/>
                <a:cs typeface="Arial"/>
              </a:rPr>
              <a:t>har</a:t>
            </a:r>
            <a:r>
              <a:rPr lang="en-US" dirty="0">
                <a:latin typeface="Arial"/>
                <a:cs typeface="Arial"/>
              </a:rPr>
              <a:t> </a:t>
            </a:r>
            <a:r>
              <a:rPr lang="en-US" dirty="0" err="1">
                <a:latin typeface="Arial"/>
                <a:cs typeface="Arial"/>
              </a:rPr>
              <a:t>någon</a:t>
            </a:r>
            <a:r>
              <a:rPr lang="en-US" dirty="0">
                <a:latin typeface="Arial"/>
                <a:cs typeface="Arial"/>
              </a:rPr>
              <a:t> </a:t>
            </a:r>
            <a:r>
              <a:rPr lang="en-US" dirty="0" err="1">
                <a:latin typeface="Arial"/>
                <a:cs typeface="Arial"/>
              </a:rPr>
              <a:t>andra</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välja</a:t>
            </a:r>
            <a:r>
              <a:rPr lang="en-US" dirty="0">
                <a:latin typeface="Arial"/>
                <a:cs typeface="Arial"/>
              </a:rPr>
              <a:t> </a:t>
            </a:r>
            <a:r>
              <a:rPr lang="en-US" dirty="0" err="1">
                <a:latin typeface="Arial"/>
                <a:cs typeface="Arial"/>
              </a:rPr>
              <a:t>mellan</a:t>
            </a:r>
            <a:r>
              <a:rPr lang="en-US" dirty="0">
                <a:latin typeface="Arial"/>
                <a:cs typeface="Arial"/>
              </a:rPr>
              <a:t> </a:t>
            </a:r>
            <a:r>
              <a:rPr lang="en-US" dirty="0" err="1">
                <a:latin typeface="Arial"/>
                <a:cs typeface="Arial"/>
              </a:rPr>
              <a:t>saknar</a:t>
            </a:r>
            <a:r>
              <a:rPr lang="en-US" dirty="0">
                <a:latin typeface="Arial"/>
                <a:cs typeface="Arial"/>
              </a:rPr>
              <a:t> du </a:t>
            </a:r>
            <a:r>
              <a:rPr lang="en-US" dirty="0" err="1">
                <a:latin typeface="Arial"/>
                <a:cs typeface="Arial"/>
              </a:rPr>
              <a:t>ofta</a:t>
            </a:r>
            <a:r>
              <a:rPr lang="en-US" dirty="0">
                <a:latin typeface="Arial"/>
                <a:cs typeface="Arial"/>
              </a:rPr>
              <a:t> </a:t>
            </a:r>
            <a:r>
              <a:rPr lang="en-US" dirty="0" err="1">
                <a:latin typeface="Arial"/>
                <a:cs typeface="Arial"/>
              </a:rPr>
              <a:t>inflytande</a:t>
            </a:r>
            <a:r>
              <a:rPr lang="en-US" dirty="0">
                <a:latin typeface="Arial"/>
                <a:cs typeface="Arial"/>
              </a:rPr>
              <a:t>. </a:t>
            </a:r>
            <a:r>
              <a:rPr lang="en-US" dirty="0" err="1">
                <a:latin typeface="Arial"/>
                <a:cs typeface="Arial"/>
              </a:rPr>
              <a:t>Leverantören</a:t>
            </a:r>
            <a:r>
              <a:rPr lang="en-US" dirty="0">
                <a:latin typeface="Arial"/>
                <a:cs typeface="Arial"/>
              </a:rPr>
              <a:t> vet </a:t>
            </a:r>
            <a:r>
              <a:rPr lang="en-US" dirty="0" err="1">
                <a:latin typeface="Arial"/>
                <a:cs typeface="Arial"/>
              </a:rPr>
              <a:t>att</a:t>
            </a:r>
            <a:r>
              <a:rPr lang="en-US" dirty="0">
                <a:latin typeface="Arial"/>
                <a:cs typeface="Arial"/>
              </a:rPr>
              <a:t> de </a:t>
            </a:r>
            <a:r>
              <a:rPr lang="en-US" dirty="0" err="1">
                <a:latin typeface="Arial"/>
                <a:cs typeface="Arial"/>
              </a:rPr>
              <a:t>inte</a:t>
            </a:r>
            <a:r>
              <a:rPr lang="en-US" dirty="0">
                <a:latin typeface="Arial"/>
                <a:cs typeface="Arial"/>
              </a:rPr>
              <a:t> </a:t>
            </a:r>
            <a:r>
              <a:rPr lang="en-US" dirty="0" err="1">
                <a:latin typeface="Arial"/>
                <a:cs typeface="Arial"/>
              </a:rPr>
              <a:t>har</a:t>
            </a:r>
            <a:r>
              <a:rPr lang="en-US" dirty="0">
                <a:latin typeface="Arial"/>
                <a:cs typeface="Arial"/>
              </a:rPr>
              <a:t> </a:t>
            </a:r>
            <a:r>
              <a:rPr lang="en-US" dirty="0" err="1">
                <a:latin typeface="Arial"/>
                <a:cs typeface="Arial"/>
              </a:rPr>
              <a:t>någon</a:t>
            </a:r>
            <a:r>
              <a:rPr lang="en-US" dirty="0">
                <a:latin typeface="Arial"/>
                <a:cs typeface="Arial"/>
              </a:rPr>
              <a:t> </a:t>
            </a:r>
            <a:r>
              <a:rPr lang="en-US" dirty="0" err="1">
                <a:latin typeface="Arial"/>
                <a:cs typeface="Arial"/>
              </a:rPr>
              <a:t>konkurrent</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kanske</a:t>
            </a:r>
            <a:r>
              <a:rPr lang="en-US" dirty="0">
                <a:latin typeface="Arial"/>
                <a:cs typeface="Arial"/>
              </a:rPr>
              <a:t> </a:t>
            </a:r>
            <a:r>
              <a:rPr lang="en-US" dirty="0" err="1">
                <a:latin typeface="Arial"/>
                <a:cs typeface="Arial"/>
              </a:rPr>
              <a:t>därför</a:t>
            </a:r>
            <a:r>
              <a:rPr lang="en-US" dirty="0">
                <a:latin typeface="Arial"/>
                <a:cs typeface="Arial"/>
              </a:rPr>
              <a:t> </a:t>
            </a:r>
            <a:r>
              <a:rPr lang="en-US" dirty="0" err="1">
                <a:latin typeface="Arial"/>
                <a:cs typeface="Arial"/>
              </a:rPr>
              <a:t>vara</a:t>
            </a:r>
            <a:r>
              <a:rPr lang="en-US" dirty="0">
                <a:latin typeface="Arial"/>
                <a:cs typeface="Arial"/>
              </a:rPr>
              <a:t> </a:t>
            </a:r>
            <a:r>
              <a:rPr lang="en-US" dirty="0" err="1">
                <a:latin typeface="Arial"/>
                <a:cs typeface="Arial"/>
              </a:rPr>
              <a:t>mindre</a:t>
            </a:r>
            <a:r>
              <a:rPr lang="en-US" dirty="0">
                <a:latin typeface="Arial"/>
                <a:cs typeface="Arial"/>
              </a:rPr>
              <a:t> </a:t>
            </a:r>
            <a:r>
              <a:rPr lang="en-US" dirty="0" err="1">
                <a:latin typeface="Arial"/>
                <a:cs typeface="Arial"/>
              </a:rPr>
              <a:t>villiga</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ge</a:t>
            </a:r>
            <a:r>
              <a:rPr lang="en-US" dirty="0">
                <a:latin typeface="Arial"/>
                <a:cs typeface="Arial"/>
              </a:rPr>
              <a:t> dig bra </a:t>
            </a:r>
            <a:r>
              <a:rPr lang="en-US" dirty="0" err="1">
                <a:latin typeface="Arial"/>
                <a:cs typeface="Arial"/>
              </a:rPr>
              <a:t>rabatter</a:t>
            </a:r>
            <a:r>
              <a:rPr lang="en-US" dirty="0">
                <a:latin typeface="Arial"/>
                <a:cs typeface="Arial"/>
              </a:rPr>
              <a:t> </a:t>
            </a:r>
            <a:r>
              <a:rPr lang="en-US" dirty="0" err="1">
                <a:latin typeface="Arial"/>
                <a:cs typeface="Arial"/>
              </a:rPr>
              <a:t>eller</a:t>
            </a:r>
            <a:r>
              <a:rPr lang="en-US" dirty="0">
                <a:latin typeface="Arial"/>
                <a:cs typeface="Arial"/>
              </a:rPr>
              <a:t> </a:t>
            </a:r>
            <a:r>
              <a:rPr lang="en-US" dirty="0" err="1">
                <a:latin typeface="Arial"/>
                <a:cs typeface="Arial"/>
              </a:rPr>
              <a:t>andra</a:t>
            </a:r>
            <a:r>
              <a:rPr lang="en-US" dirty="0">
                <a:latin typeface="Arial"/>
                <a:cs typeface="Arial"/>
              </a:rPr>
              <a:t> </a:t>
            </a:r>
            <a:r>
              <a:rPr lang="en-US" dirty="0" err="1">
                <a:latin typeface="Arial"/>
                <a:cs typeface="Arial"/>
              </a:rPr>
              <a:t>erbjudanden</a:t>
            </a:r>
            <a:r>
              <a:rPr lang="en-US" dirty="0">
                <a:latin typeface="Arial"/>
                <a:cs typeface="Arial"/>
              </a:rPr>
              <a:t>.</a:t>
            </a:r>
          </a:p>
          <a:p>
            <a:pPr marL="0" indent="0">
              <a:lnSpc>
                <a:spcPct val="100000"/>
              </a:lnSpc>
              <a:buNone/>
            </a:pPr>
            <a:r>
              <a:rPr lang="en-US" b="1" dirty="0" err="1">
                <a:latin typeface="Arial"/>
                <a:cs typeface="Arial"/>
              </a:rPr>
              <a:t>Lösningen</a:t>
            </a:r>
            <a:endParaRPr lang="en-US" dirty="0" err="1"/>
          </a:p>
          <a:p>
            <a:pPr marL="0" indent="0">
              <a:lnSpc>
                <a:spcPct val="100000"/>
              </a:lnSpc>
              <a:buNone/>
            </a:pPr>
            <a:r>
              <a:rPr lang="en-US" dirty="0">
                <a:latin typeface="Arial"/>
                <a:cs typeface="Arial"/>
              </a:rPr>
              <a:t>Om du </a:t>
            </a:r>
            <a:r>
              <a:rPr lang="en-US" dirty="0" err="1">
                <a:latin typeface="Arial"/>
                <a:cs typeface="Arial"/>
              </a:rPr>
              <a:t>väljer</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kompetent</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pålitlig</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kommer</a:t>
            </a:r>
            <a:r>
              <a:rPr lang="en-US" dirty="0">
                <a:latin typeface="Arial"/>
                <a:cs typeface="Arial"/>
              </a:rPr>
              <a:t> de </a:t>
            </a:r>
            <a:r>
              <a:rPr lang="en-US" dirty="0" err="1">
                <a:latin typeface="Arial"/>
                <a:cs typeface="Arial"/>
              </a:rPr>
              <a:t>inte</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försöka</a:t>
            </a:r>
            <a:r>
              <a:rPr lang="en-US" dirty="0">
                <a:latin typeface="Arial"/>
                <a:cs typeface="Arial"/>
              </a:rPr>
              <a:t> </a:t>
            </a:r>
            <a:r>
              <a:rPr lang="en-US" dirty="0" err="1">
                <a:latin typeface="Arial"/>
                <a:cs typeface="Arial"/>
              </a:rPr>
              <a:t>tjäna</a:t>
            </a:r>
            <a:r>
              <a:rPr lang="en-US" dirty="0">
                <a:latin typeface="Arial"/>
                <a:cs typeface="Arial"/>
              </a:rPr>
              <a:t> </a:t>
            </a:r>
            <a:r>
              <a:rPr lang="en-US" dirty="0" err="1">
                <a:latin typeface="Arial"/>
                <a:cs typeface="Arial"/>
              </a:rPr>
              <a:t>pengar</a:t>
            </a:r>
            <a:r>
              <a:rPr lang="en-US" dirty="0">
                <a:latin typeface="Arial"/>
                <a:cs typeface="Arial"/>
              </a:rPr>
              <a:t> </a:t>
            </a:r>
            <a:r>
              <a:rPr lang="en-US" dirty="0" err="1">
                <a:latin typeface="Arial"/>
                <a:cs typeface="Arial"/>
              </a:rPr>
              <a:t>på</a:t>
            </a:r>
            <a:r>
              <a:rPr lang="en-US" dirty="0">
                <a:latin typeface="Arial"/>
                <a:cs typeface="Arial"/>
              </a:rPr>
              <a:t> dig </a:t>
            </a:r>
            <a:r>
              <a:rPr lang="en-US" dirty="0" err="1">
                <a:latin typeface="Arial"/>
                <a:cs typeface="Arial"/>
              </a:rPr>
              <a:t>genom</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erbjuda</a:t>
            </a:r>
            <a:r>
              <a:rPr lang="en-US" dirty="0">
                <a:latin typeface="Arial"/>
                <a:cs typeface="Arial"/>
              </a:rPr>
              <a:t> </a:t>
            </a:r>
            <a:r>
              <a:rPr lang="en-US" dirty="0" err="1">
                <a:latin typeface="Arial"/>
                <a:cs typeface="Arial"/>
              </a:rPr>
              <a:t>relativt</a:t>
            </a:r>
            <a:r>
              <a:rPr lang="en-US" dirty="0">
                <a:latin typeface="Arial"/>
                <a:cs typeface="Arial"/>
              </a:rPr>
              <a:t> </a:t>
            </a:r>
            <a:r>
              <a:rPr lang="en-US" dirty="0" err="1">
                <a:latin typeface="Arial"/>
                <a:cs typeface="Arial"/>
              </a:rPr>
              <a:t>låga</a:t>
            </a:r>
            <a:r>
              <a:rPr lang="en-US" dirty="0">
                <a:latin typeface="Arial"/>
                <a:cs typeface="Arial"/>
              </a:rPr>
              <a:t> </a:t>
            </a:r>
            <a:r>
              <a:rPr lang="en-US" dirty="0" err="1">
                <a:latin typeface="Arial"/>
                <a:cs typeface="Arial"/>
              </a:rPr>
              <a:t>priser</a:t>
            </a:r>
            <a:r>
              <a:rPr lang="en-US" dirty="0">
                <a:latin typeface="Arial"/>
                <a:cs typeface="Arial"/>
              </a:rPr>
              <a:t> </a:t>
            </a:r>
            <a:r>
              <a:rPr lang="en-US" dirty="0" err="1">
                <a:latin typeface="Arial"/>
                <a:cs typeface="Arial"/>
              </a:rPr>
              <a:t>på</a:t>
            </a:r>
            <a:r>
              <a:rPr lang="en-US" dirty="0">
                <a:latin typeface="Arial"/>
                <a:cs typeface="Arial"/>
              </a:rPr>
              <a:t> C-parts. I </a:t>
            </a:r>
            <a:r>
              <a:rPr lang="en-US" dirty="0" err="1">
                <a:latin typeface="Arial"/>
                <a:cs typeface="Arial"/>
              </a:rPr>
              <a:t>stället</a:t>
            </a:r>
            <a:r>
              <a:rPr lang="en-US" dirty="0">
                <a:latin typeface="Arial"/>
                <a:cs typeface="Arial"/>
              </a:rPr>
              <a:t> </a:t>
            </a:r>
            <a:r>
              <a:rPr lang="en-US" dirty="0" err="1">
                <a:latin typeface="Arial"/>
                <a:cs typeface="Arial"/>
              </a:rPr>
              <a:t>kommer</a:t>
            </a:r>
            <a:r>
              <a:rPr lang="en-US" dirty="0">
                <a:latin typeface="Arial"/>
                <a:cs typeface="Arial"/>
              </a:rPr>
              <a:t> de </a:t>
            </a:r>
            <a:r>
              <a:rPr lang="en-US" dirty="0" err="1">
                <a:latin typeface="Arial"/>
                <a:cs typeface="Arial"/>
              </a:rPr>
              <a:t>sträva</a:t>
            </a:r>
            <a:r>
              <a:rPr lang="en-US" dirty="0">
                <a:latin typeface="Arial"/>
                <a:cs typeface="Arial"/>
              </a:rPr>
              <a:t> </a:t>
            </a:r>
            <a:r>
              <a:rPr lang="en-US" dirty="0" err="1">
                <a:latin typeface="Arial"/>
                <a:cs typeface="Arial"/>
              </a:rPr>
              <a:t>efter</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bygga</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långsiktig</a:t>
            </a:r>
            <a:r>
              <a:rPr lang="en-US" dirty="0">
                <a:latin typeface="Arial"/>
                <a:cs typeface="Arial"/>
              </a:rPr>
              <a:t> relation </a:t>
            </a:r>
            <a:r>
              <a:rPr lang="en-US" dirty="0" err="1">
                <a:latin typeface="Arial"/>
                <a:cs typeface="Arial"/>
              </a:rPr>
              <a:t>och</a:t>
            </a:r>
            <a:r>
              <a:rPr lang="en-US" dirty="0">
                <a:latin typeface="Arial"/>
                <a:cs typeface="Arial"/>
              </a:rPr>
              <a:t> </a:t>
            </a:r>
            <a:r>
              <a:rPr lang="en-US" dirty="0" err="1">
                <a:latin typeface="Arial"/>
                <a:cs typeface="Arial"/>
              </a:rPr>
              <a:t>förbättra</a:t>
            </a:r>
            <a:r>
              <a:rPr lang="en-US" dirty="0">
                <a:latin typeface="Arial"/>
                <a:cs typeface="Arial"/>
              </a:rPr>
              <a:t> din </a:t>
            </a:r>
            <a:r>
              <a:rPr lang="en-US" dirty="0" err="1">
                <a:latin typeface="Arial"/>
                <a:cs typeface="Arial"/>
              </a:rPr>
              <a:t>inköpsprocess</a:t>
            </a:r>
            <a:r>
              <a:rPr lang="en-US" dirty="0">
                <a:latin typeface="Arial"/>
                <a:cs typeface="Arial"/>
              </a:rPr>
              <a:t> </a:t>
            </a:r>
            <a:r>
              <a:rPr lang="en-US" dirty="0" err="1">
                <a:latin typeface="Arial"/>
                <a:cs typeface="Arial"/>
              </a:rPr>
              <a:t>över</a:t>
            </a:r>
            <a:r>
              <a:rPr lang="en-US" dirty="0">
                <a:latin typeface="Arial"/>
                <a:cs typeface="Arial"/>
              </a:rPr>
              <a:t> </a:t>
            </a:r>
            <a:r>
              <a:rPr lang="en-US" dirty="0" err="1">
                <a:latin typeface="Arial"/>
                <a:cs typeface="Arial"/>
              </a:rPr>
              <a:t>tid</a:t>
            </a:r>
            <a:r>
              <a:rPr lang="en-US" dirty="0">
                <a:latin typeface="Arial"/>
                <a:cs typeface="Arial"/>
              </a:rPr>
              <a:t>, </a:t>
            </a:r>
            <a:r>
              <a:rPr lang="en-US" dirty="0" err="1">
                <a:latin typeface="Arial"/>
                <a:cs typeface="Arial"/>
              </a:rPr>
              <a:t>vilket</a:t>
            </a:r>
            <a:r>
              <a:rPr lang="en-US" dirty="0">
                <a:latin typeface="Arial"/>
                <a:cs typeface="Arial"/>
              </a:rPr>
              <a:t> </a:t>
            </a:r>
            <a:r>
              <a:rPr lang="en-US" dirty="0" err="1">
                <a:latin typeface="Arial"/>
                <a:cs typeface="Arial"/>
              </a:rPr>
              <a:t>kommer</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generera</a:t>
            </a:r>
            <a:r>
              <a:rPr lang="en-US" dirty="0">
                <a:latin typeface="Arial"/>
                <a:cs typeface="Arial"/>
              </a:rPr>
              <a:t> </a:t>
            </a:r>
            <a:r>
              <a:rPr lang="en-US" dirty="0" err="1">
                <a:latin typeface="Arial"/>
                <a:cs typeface="Arial"/>
              </a:rPr>
              <a:t>större</a:t>
            </a:r>
            <a:r>
              <a:rPr lang="en-US" dirty="0">
                <a:latin typeface="Arial"/>
                <a:cs typeface="Arial"/>
              </a:rPr>
              <a:t> </a:t>
            </a:r>
            <a:r>
              <a:rPr lang="en-US" dirty="0" err="1">
                <a:latin typeface="Arial"/>
                <a:cs typeface="Arial"/>
              </a:rPr>
              <a:t>ekonomisk</a:t>
            </a:r>
            <a:r>
              <a:rPr lang="en-US" dirty="0">
                <a:latin typeface="Arial"/>
                <a:cs typeface="Arial"/>
              </a:rPr>
              <a:t> </a:t>
            </a:r>
            <a:r>
              <a:rPr lang="en-US" dirty="0" err="1">
                <a:latin typeface="Arial"/>
                <a:cs typeface="Arial"/>
              </a:rPr>
              <a:t>framgång</a:t>
            </a:r>
            <a:r>
              <a:rPr lang="en-US" dirty="0">
                <a:latin typeface="Arial"/>
                <a:cs typeface="Arial"/>
              </a:rPr>
              <a:t> för </a:t>
            </a:r>
            <a:r>
              <a:rPr lang="en-US" dirty="0" err="1">
                <a:latin typeface="Arial"/>
                <a:cs typeface="Arial"/>
              </a:rPr>
              <a:t>båda</a:t>
            </a:r>
            <a:r>
              <a:rPr lang="en-US" dirty="0">
                <a:latin typeface="Arial"/>
                <a:cs typeface="Arial"/>
              </a:rPr>
              <a:t> </a:t>
            </a:r>
            <a:r>
              <a:rPr lang="en-US" dirty="0" err="1">
                <a:latin typeface="Arial"/>
                <a:cs typeface="Arial"/>
              </a:rPr>
              <a:t>parter</a:t>
            </a:r>
            <a:r>
              <a:rPr lang="en-US" dirty="0">
                <a:latin typeface="Arial"/>
                <a:cs typeface="Arial"/>
              </a:rPr>
              <a:t> </a:t>
            </a:r>
            <a:r>
              <a:rPr lang="en-US" dirty="0" err="1">
                <a:latin typeface="Arial"/>
                <a:cs typeface="Arial"/>
              </a:rPr>
              <a:t>i</a:t>
            </a:r>
            <a:r>
              <a:rPr lang="en-US" dirty="0">
                <a:latin typeface="Arial"/>
                <a:cs typeface="Arial"/>
              </a:rPr>
              <a:t> det </a:t>
            </a:r>
            <a:r>
              <a:rPr lang="en-US" dirty="0" err="1">
                <a:latin typeface="Arial"/>
                <a:cs typeface="Arial"/>
              </a:rPr>
              <a:t>långa</a:t>
            </a:r>
            <a:r>
              <a:rPr lang="en-US" dirty="0">
                <a:latin typeface="Arial"/>
                <a:cs typeface="Arial"/>
              </a:rPr>
              <a:t> </a:t>
            </a:r>
            <a:r>
              <a:rPr lang="en-US" dirty="0" err="1">
                <a:latin typeface="Arial"/>
                <a:cs typeface="Arial"/>
              </a:rPr>
              <a:t>loppet</a:t>
            </a:r>
            <a:r>
              <a:rPr lang="en-US" dirty="0">
                <a:latin typeface="Arial"/>
                <a:cs typeface="Arial"/>
              </a:rPr>
              <a:t>.</a:t>
            </a:r>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1785186"/>
            <a:ext cx="3391766" cy="362124"/>
          </a:xfrm>
        </p:spPr>
        <p:txBody>
          <a:bodyPr vert="horz" lIns="91440" tIns="45720" rIns="91440" bIns="45720" rtlCol="0" anchor="t">
            <a:noAutofit/>
          </a:bodyPr>
          <a:lstStyle/>
          <a:p>
            <a:r>
              <a:rPr lang="en-US" sz="1400" dirty="0">
                <a:latin typeface="Arial"/>
                <a:cs typeface="Arial"/>
              </a:rPr>
              <a:t>Brist </a:t>
            </a:r>
            <a:r>
              <a:rPr lang="en-US" sz="1400" dirty="0" err="1">
                <a:latin typeface="Arial"/>
                <a:cs typeface="Arial"/>
              </a:rPr>
              <a:t>på</a:t>
            </a:r>
            <a:r>
              <a:rPr lang="en-US" sz="1400" dirty="0">
                <a:latin typeface="Arial"/>
                <a:cs typeface="Arial"/>
              </a:rPr>
              <a:t> </a:t>
            </a:r>
            <a:r>
              <a:rPr lang="en-US" sz="1400" dirty="0" err="1">
                <a:latin typeface="Arial"/>
                <a:cs typeface="Arial"/>
              </a:rPr>
              <a:t>inflytande</a:t>
            </a:r>
            <a:endParaRPr lang="en-US" dirty="0" err="1"/>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1785186"/>
            <a:ext cx="3391766" cy="362124"/>
          </a:xfrm>
        </p:spPr>
        <p:txBody>
          <a:bodyPr vert="horz" lIns="91440" tIns="45720" rIns="91440" bIns="45720" rtlCol="0" anchor="t">
            <a:noAutofit/>
          </a:bodyPr>
          <a:lstStyle/>
          <a:p>
            <a:r>
              <a:rPr lang="sv-SE" sz="1400" dirty="0">
                <a:latin typeface="Arial"/>
                <a:cs typeface="Arial"/>
              </a:rPr>
              <a:t>Säkra leveranser </a:t>
            </a:r>
            <a:endParaRPr lang="en-US" sz="1400" b="0" dirty="0"/>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1791144"/>
            <a:ext cx="3391766" cy="362124"/>
          </a:xfrm>
        </p:spPr>
        <p:txBody>
          <a:bodyPr vert="horz" lIns="91440" tIns="45720" rIns="91440" bIns="45720" rtlCol="0" anchor="t">
            <a:noAutofit/>
          </a:bodyPr>
          <a:lstStyle/>
          <a:p>
            <a:r>
              <a:rPr lang="sv-SE" sz="1400" dirty="0">
                <a:latin typeface="Arial"/>
                <a:cs typeface="Arial"/>
              </a:rPr>
              <a:t>Svåra överlämningar</a:t>
            </a:r>
            <a:endParaRPr lang="en-US" sz="1400" b="0" dirty="0"/>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154057"/>
            <a:ext cx="3387969" cy="3717059"/>
          </a:xfrm>
        </p:spPr>
        <p:txBody>
          <a:bodyPr vert="horz" lIns="91440" tIns="45720" rIns="91440" bIns="45720" rtlCol="0" anchor="t">
            <a:noAutofit/>
          </a:bodyPr>
          <a:lstStyle/>
          <a:p>
            <a:pPr marL="0" indent="0">
              <a:lnSpc>
                <a:spcPct val="100000"/>
              </a:lnSpc>
              <a:buNone/>
            </a:pPr>
            <a:r>
              <a:rPr lang="en-US" dirty="0" err="1">
                <a:latin typeface="Arial"/>
                <a:cs typeface="Arial"/>
              </a:rPr>
              <a:t>Att</a:t>
            </a:r>
            <a:r>
              <a:rPr lang="en-US" dirty="0">
                <a:latin typeface="Arial"/>
                <a:cs typeface="Arial"/>
              </a:rPr>
              <a:t> </a:t>
            </a:r>
            <a:r>
              <a:rPr lang="en-US" dirty="0" err="1">
                <a:latin typeface="Arial"/>
                <a:cs typeface="Arial"/>
              </a:rPr>
              <a:t>säkerställa</a:t>
            </a:r>
            <a:r>
              <a:rPr lang="en-US" dirty="0">
                <a:latin typeface="Arial"/>
                <a:cs typeface="Arial"/>
              </a:rPr>
              <a:t> </a:t>
            </a:r>
            <a:r>
              <a:rPr lang="en-US" dirty="0" err="1">
                <a:latin typeface="Arial"/>
                <a:cs typeface="Arial"/>
              </a:rPr>
              <a:t>tillgången</a:t>
            </a:r>
            <a:r>
              <a:rPr lang="en-US" dirty="0">
                <a:latin typeface="Arial"/>
                <a:cs typeface="Arial"/>
              </a:rPr>
              <a:t> </a:t>
            </a:r>
            <a:r>
              <a:rPr lang="en-US" dirty="0" err="1">
                <a:latin typeface="Arial"/>
                <a:cs typeface="Arial"/>
              </a:rPr>
              <a:t>är</a:t>
            </a:r>
            <a:r>
              <a:rPr lang="en-US" dirty="0">
                <a:latin typeface="Arial"/>
                <a:cs typeface="Arial"/>
              </a:rPr>
              <a:t> din </a:t>
            </a:r>
            <a:r>
              <a:rPr lang="en-US" dirty="0" err="1">
                <a:latin typeface="Arial"/>
                <a:cs typeface="Arial"/>
              </a:rPr>
              <a:t>viktigaste</a:t>
            </a:r>
            <a:r>
              <a:rPr lang="en-US" dirty="0">
                <a:latin typeface="Arial"/>
                <a:cs typeface="Arial"/>
              </a:rPr>
              <a:t> </a:t>
            </a:r>
            <a:r>
              <a:rPr lang="en-US" dirty="0" err="1">
                <a:latin typeface="Arial"/>
                <a:cs typeface="Arial"/>
              </a:rPr>
              <a:t>uppgift</a:t>
            </a:r>
            <a:r>
              <a:rPr lang="en-US" dirty="0">
                <a:latin typeface="Arial"/>
                <a:cs typeface="Arial"/>
              </a:rPr>
              <a:t> </a:t>
            </a:r>
            <a:r>
              <a:rPr lang="en-US" dirty="0" err="1">
                <a:latin typeface="Arial"/>
                <a:cs typeface="Arial"/>
              </a:rPr>
              <a:t>som</a:t>
            </a:r>
            <a:r>
              <a:rPr lang="en-US" dirty="0">
                <a:latin typeface="Arial"/>
                <a:cs typeface="Arial"/>
              </a:rPr>
              <a:t> </a:t>
            </a:r>
            <a:r>
              <a:rPr lang="en-US" dirty="0" err="1">
                <a:latin typeface="Arial"/>
                <a:cs typeface="Arial"/>
              </a:rPr>
              <a:t>inköpare</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lägga</a:t>
            </a:r>
            <a:r>
              <a:rPr lang="en-US" dirty="0">
                <a:latin typeface="Arial"/>
                <a:cs typeface="Arial"/>
              </a:rPr>
              <a:t> </a:t>
            </a:r>
            <a:r>
              <a:rPr lang="en-US" dirty="0" err="1">
                <a:latin typeface="Arial"/>
                <a:cs typeface="Arial"/>
              </a:rPr>
              <a:t>alla</a:t>
            </a:r>
            <a:r>
              <a:rPr lang="en-US" dirty="0">
                <a:latin typeface="Arial"/>
                <a:cs typeface="Arial"/>
              </a:rPr>
              <a:t> </a:t>
            </a:r>
            <a:r>
              <a:rPr lang="en-US" dirty="0" err="1">
                <a:latin typeface="Arial"/>
                <a:cs typeface="Arial"/>
              </a:rPr>
              <a:t>ägg</a:t>
            </a:r>
            <a:endParaRPr lang="en-US" dirty="0">
              <a:latin typeface="Arial"/>
              <a:cs typeface="Arial"/>
            </a:endParaRPr>
          </a:p>
          <a:p>
            <a:pPr marL="0" indent="0">
              <a:lnSpc>
                <a:spcPct val="100000"/>
              </a:lnSpc>
              <a:buNone/>
            </a:pPr>
            <a:r>
              <a:rPr lang="en-US" dirty="0" err="1">
                <a:latin typeface="Arial"/>
                <a:cs typeface="Arial"/>
              </a:rPr>
              <a:t>i</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korg</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förlita</a:t>
            </a:r>
            <a:r>
              <a:rPr lang="en-US" dirty="0">
                <a:latin typeface="Arial"/>
                <a:cs typeface="Arial"/>
              </a:rPr>
              <a:t> sig </a:t>
            </a:r>
            <a:r>
              <a:rPr lang="en-US" dirty="0" err="1">
                <a:latin typeface="Arial"/>
                <a:cs typeface="Arial"/>
              </a:rPr>
              <a:t>på</a:t>
            </a:r>
            <a:r>
              <a:rPr lang="en-US" dirty="0">
                <a:latin typeface="Arial"/>
                <a:cs typeface="Arial"/>
              </a:rPr>
              <a:t> </a:t>
            </a:r>
            <a:r>
              <a:rPr lang="en-US" dirty="0" err="1">
                <a:latin typeface="Arial"/>
                <a:cs typeface="Arial"/>
              </a:rPr>
              <a:t>endast</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därför</a:t>
            </a:r>
            <a:r>
              <a:rPr lang="en-US" dirty="0">
                <a:latin typeface="Arial"/>
                <a:cs typeface="Arial"/>
              </a:rPr>
              <a:t> </a:t>
            </a:r>
            <a:r>
              <a:rPr lang="en-US" dirty="0" err="1">
                <a:latin typeface="Arial"/>
                <a:cs typeface="Arial"/>
              </a:rPr>
              <a:t>vara</a:t>
            </a:r>
            <a:r>
              <a:rPr lang="en-US" dirty="0">
                <a:latin typeface="Arial"/>
                <a:cs typeface="Arial"/>
              </a:rPr>
              <a:t> </a:t>
            </a:r>
            <a:r>
              <a:rPr lang="en-US" dirty="0" err="1">
                <a:latin typeface="Arial"/>
                <a:cs typeface="Arial"/>
              </a:rPr>
              <a:t>riskabelt</a:t>
            </a:r>
            <a:r>
              <a:rPr lang="en-US" dirty="0">
                <a:latin typeface="Arial"/>
                <a:cs typeface="Arial"/>
              </a:rPr>
              <a:t>. Om </a:t>
            </a:r>
            <a:r>
              <a:rPr lang="en-US" dirty="0" err="1">
                <a:latin typeface="Arial"/>
                <a:cs typeface="Arial"/>
              </a:rPr>
              <a:t>en</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har</a:t>
            </a:r>
            <a:r>
              <a:rPr lang="en-US" dirty="0">
                <a:latin typeface="Arial"/>
                <a:cs typeface="Arial"/>
              </a:rPr>
              <a:t> problem </a:t>
            </a:r>
            <a:r>
              <a:rPr lang="en-US" dirty="0" err="1">
                <a:latin typeface="Arial"/>
                <a:cs typeface="Arial"/>
              </a:rPr>
              <a:t>eller</a:t>
            </a:r>
            <a:r>
              <a:rPr lang="en-US" dirty="0">
                <a:latin typeface="Arial"/>
                <a:cs typeface="Arial"/>
              </a:rPr>
              <a:t> </a:t>
            </a:r>
            <a:r>
              <a:rPr lang="en-US" dirty="0" err="1">
                <a:latin typeface="Arial"/>
                <a:cs typeface="Arial"/>
              </a:rPr>
              <a:t>inte</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få</a:t>
            </a:r>
            <a:r>
              <a:rPr lang="en-US" dirty="0">
                <a:latin typeface="Arial"/>
                <a:cs typeface="Arial"/>
              </a:rPr>
              <a:t> tag </a:t>
            </a:r>
            <a:r>
              <a:rPr lang="en-US" dirty="0" err="1">
                <a:latin typeface="Arial"/>
                <a:cs typeface="Arial"/>
              </a:rPr>
              <a:t>på</a:t>
            </a:r>
            <a:r>
              <a:rPr lang="en-US" dirty="0">
                <a:latin typeface="Arial"/>
                <a:cs typeface="Arial"/>
              </a:rPr>
              <a:t> de </a:t>
            </a:r>
            <a:r>
              <a:rPr lang="en-US" dirty="0" err="1">
                <a:latin typeface="Arial"/>
                <a:cs typeface="Arial"/>
              </a:rPr>
              <a:t>komponenter</a:t>
            </a:r>
            <a:r>
              <a:rPr lang="en-US" dirty="0">
                <a:latin typeface="Arial"/>
                <a:cs typeface="Arial"/>
              </a:rPr>
              <a:t> du </a:t>
            </a:r>
            <a:r>
              <a:rPr lang="en-US" dirty="0" err="1">
                <a:latin typeface="Arial"/>
                <a:cs typeface="Arial"/>
              </a:rPr>
              <a:t>behöver</a:t>
            </a:r>
            <a:r>
              <a:rPr lang="en-US" dirty="0">
                <a:latin typeface="Arial"/>
                <a:cs typeface="Arial"/>
              </a:rPr>
              <a:t>, </a:t>
            </a:r>
            <a:r>
              <a:rPr lang="en-US" dirty="0" err="1">
                <a:latin typeface="Arial"/>
                <a:cs typeface="Arial"/>
              </a:rPr>
              <a:t>borde</a:t>
            </a:r>
            <a:r>
              <a:rPr lang="en-US" dirty="0">
                <a:latin typeface="Arial"/>
                <a:cs typeface="Arial"/>
              </a:rPr>
              <a:t> du </a:t>
            </a:r>
            <a:r>
              <a:rPr lang="en-US" dirty="0" err="1">
                <a:latin typeface="Arial"/>
                <a:cs typeface="Arial"/>
              </a:rPr>
              <a:t>kunna</a:t>
            </a:r>
            <a:r>
              <a:rPr lang="en-US" dirty="0">
                <a:latin typeface="Arial"/>
                <a:cs typeface="Arial"/>
              </a:rPr>
              <a:t> </a:t>
            </a:r>
            <a:r>
              <a:rPr lang="en-US" dirty="0" err="1">
                <a:latin typeface="Arial"/>
                <a:cs typeface="Arial"/>
              </a:rPr>
              <a:t>gå</a:t>
            </a:r>
            <a:r>
              <a:rPr lang="en-US" dirty="0">
                <a:latin typeface="Arial"/>
                <a:cs typeface="Arial"/>
              </a:rPr>
              <a:t> till </a:t>
            </a:r>
            <a:r>
              <a:rPr lang="en-US" dirty="0" err="1">
                <a:latin typeface="Arial"/>
                <a:cs typeface="Arial"/>
              </a:rPr>
              <a:t>en</a:t>
            </a:r>
            <a:r>
              <a:rPr lang="en-US" dirty="0">
                <a:latin typeface="Arial"/>
                <a:cs typeface="Arial"/>
              </a:rPr>
              <a:t> </a:t>
            </a:r>
            <a:r>
              <a:rPr lang="en-US" dirty="0" err="1">
                <a:latin typeface="Arial"/>
                <a:cs typeface="Arial"/>
              </a:rPr>
              <a:t>annan</a:t>
            </a:r>
            <a:r>
              <a:rPr lang="en-US" dirty="0">
                <a:latin typeface="Arial"/>
                <a:cs typeface="Arial"/>
              </a:rPr>
              <a:t>, </a:t>
            </a:r>
            <a:r>
              <a:rPr lang="en-US" dirty="0" err="1">
                <a:latin typeface="Arial"/>
                <a:cs typeface="Arial"/>
              </a:rPr>
              <a:t>eller</a:t>
            </a:r>
            <a:r>
              <a:rPr lang="en-US" dirty="0">
                <a:latin typeface="Arial"/>
                <a:cs typeface="Arial"/>
              </a:rPr>
              <a:t> </a:t>
            </a:r>
            <a:r>
              <a:rPr lang="en-US" dirty="0" err="1">
                <a:latin typeface="Arial"/>
                <a:cs typeface="Arial"/>
              </a:rPr>
              <a:t>hur</a:t>
            </a:r>
            <a:r>
              <a:rPr lang="en-US" dirty="0">
                <a:latin typeface="Arial"/>
                <a:cs typeface="Arial"/>
              </a:rPr>
              <a:t>?</a:t>
            </a:r>
          </a:p>
          <a:p>
            <a:pPr marL="0" indent="0">
              <a:lnSpc>
                <a:spcPct val="100000"/>
              </a:lnSpc>
              <a:buNone/>
            </a:pPr>
            <a:r>
              <a:rPr lang="en-US" b="1" dirty="0" err="1">
                <a:latin typeface="Arial"/>
                <a:cs typeface="Arial"/>
              </a:rPr>
              <a:t>Lösningen</a:t>
            </a:r>
            <a:endParaRPr lang="en-US" dirty="0" err="1"/>
          </a:p>
          <a:p>
            <a:pPr marL="0" indent="0">
              <a:lnSpc>
                <a:spcPct val="100000"/>
              </a:lnSpc>
              <a:buNone/>
            </a:pPr>
            <a:r>
              <a:rPr lang="en-US" dirty="0">
                <a:latin typeface="Arial"/>
                <a:cs typeface="Arial"/>
              </a:rPr>
              <a:t>Med </a:t>
            </a:r>
            <a:r>
              <a:rPr lang="en-US" dirty="0" err="1">
                <a:latin typeface="Arial"/>
                <a:cs typeface="Arial"/>
              </a:rPr>
              <a:t>rätt</a:t>
            </a:r>
            <a:r>
              <a:rPr lang="en-US" dirty="0">
                <a:latin typeface="Arial"/>
                <a:cs typeface="Arial"/>
              </a:rPr>
              <a:t> partner </a:t>
            </a:r>
            <a:r>
              <a:rPr lang="en-US" dirty="0" err="1">
                <a:latin typeface="Arial"/>
                <a:cs typeface="Arial"/>
              </a:rPr>
              <a:t>är</a:t>
            </a:r>
            <a:r>
              <a:rPr lang="en-US" dirty="0">
                <a:latin typeface="Arial"/>
                <a:cs typeface="Arial"/>
              </a:rPr>
              <a:t> det </a:t>
            </a:r>
            <a:r>
              <a:rPr lang="en-US" dirty="0" err="1">
                <a:latin typeface="Arial"/>
                <a:cs typeface="Arial"/>
              </a:rPr>
              <a:t>möjligt</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få</a:t>
            </a:r>
            <a:r>
              <a:rPr lang="en-US" dirty="0">
                <a:latin typeface="Arial"/>
                <a:cs typeface="Arial"/>
              </a:rPr>
              <a:t> </a:t>
            </a:r>
            <a:r>
              <a:rPr lang="en-US" dirty="0" err="1">
                <a:latin typeface="Arial"/>
                <a:cs typeface="Arial"/>
              </a:rPr>
              <a:t>samma</a:t>
            </a:r>
            <a:r>
              <a:rPr lang="en-US" dirty="0">
                <a:latin typeface="Arial"/>
                <a:cs typeface="Arial"/>
              </a:rPr>
              <a:t> </a:t>
            </a:r>
            <a:r>
              <a:rPr lang="en-US" dirty="0" err="1">
                <a:latin typeface="Arial"/>
                <a:cs typeface="Arial"/>
              </a:rPr>
              <a:t>tillförlitliga</a:t>
            </a:r>
            <a:r>
              <a:rPr lang="en-US" dirty="0">
                <a:latin typeface="Arial"/>
                <a:cs typeface="Arial"/>
              </a:rPr>
              <a:t> </a:t>
            </a:r>
            <a:r>
              <a:rPr lang="en-US" dirty="0" err="1">
                <a:latin typeface="Arial"/>
                <a:cs typeface="Arial"/>
              </a:rPr>
              <a:t>leverans</a:t>
            </a:r>
            <a:r>
              <a:rPr lang="en-US" dirty="0">
                <a:latin typeface="Arial"/>
                <a:cs typeface="Arial"/>
              </a:rPr>
              <a:t> av </a:t>
            </a:r>
            <a:r>
              <a:rPr lang="en-US" dirty="0" err="1">
                <a:latin typeface="Arial"/>
                <a:cs typeface="Arial"/>
              </a:rPr>
              <a:t>komponenter</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samtidigt</a:t>
            </a:r>
            <a:r>
              <a:rPr lang="en-US" dirty="0">
                <a:latin typeface="Arial"/>
                <a:cs typeface="Arial"/>
              </a:rPr>
              <a:t> </a:t>
            </a:r>
            <a:r>
              <a:rPr lang="en-US" dirty="0" err="1">
                <a:latin typeface="Arial"/>
                <a:cs typeface="Arial"/>
              </a:rPr>
              <a:t>få</a:t>
            </a:r>
            <a:r>
              <a:rPr lang="en-US" dirty="0">
                <a:latin typeface="Arial"/>
                <a:cs typeface="Arial"/>
              </a:rPr>
              <a:t> </a:t>
            </a:r>
            <a:r>
              <a:rPr lang="en-US" dirty="0" err="1">
                <a:latin typeface="Arial"/>
                <a:cs typeface="Arial"/>
              </a:rPr>
              <a:t>minskad</a:t>
            </a:r>
            <a:r>
              <a:rPr lang="en-US" dirty="0">
                <a:latin typeface="Arial"/>
                <a:cs typeface="Arial"/>
              </a:rPr>
              <a:t> administration, </a:t>
            </a:r>
            <a:r>
              <a:rPr lang="en-US" dirty="0" err="1">
                <a:latin typeface="Arial"/>
                <a:cs typeface="Arial"/>
              </a:rPr>
              <a:t>lägre</a:t>
            </a:r>
            <a:r>
              <a:rPr lang="en-US" dirty="0">
                <a:latin typeface="Arial"/>
                <a:cs typeface="Arial"/>
              </a:rPr>
              <a:t> </a:t>
            </a:r>
            <a:r>
              <a:rPr lang="en-US" dirty="0" err="1">
                <a:latin typeface="Arial"/>
                <a:cs typeface="Arial"/>
              </a:rPr>
              <a:t>kostnader</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alla</a:t>
            </a:r>
            <a:r>
              <a:rPr lang="en-US" dirty="0">
                <a:latin typeface="Arial"/>
                <a:cs typeface="Arial"/>
              </a:rPr>
              <a:t> </a:t>
            </a:r>
            <a:r>
              <a:rPr lang="en-US" dirty="0" err="1">
                <a:latin typeface="Arial"/>
                <a:cs typeface="Arial"/>
              </a:rPr>
              <a:t>andra</a:t>
            </a:r>
            <a:r>
              <a:rPr lang="en-US" dirty="0">
                <a:latin typeface="Arial"/>
                <a:cs typeface="Arial"/>
              </a:rPr>
              <a:t> </a:t>
            </a:r>
            <a:r>
              <a:rPr lang="en-US" dirty="0" err="1">
                <a:latin typeface="Arial"/>
                <a:cs typeface="Arial"/>
              </a:rPr>
              <a:t>fördelar</a:t>
            </a:r>
            <a:r>
              <a:rPr lang="en-US" dirty="0">
                <a:latin typeface="Arial"/>
                <a:cs typeface="Arial"/>
              </a:rPr>
              <a:t> </a:t>
            </a:r>
            <a:r>
              <a:rPr lang="en-US" dirty="0" err="1">
                <a:latin typeface="Arial"/>
                <a:cs typeface="Arial"/>
              </a:rPr>
              <a:t>som</a:t>
            </a:r>
            <a:r>
              <a:rPr lang="en-US" dirty="0">
                <a:latin typeface="Arial"/>
                <a:cs typeface="Arial"/>
              </a:rPr>
              <a:t> </a:t>
            </a:r>
            <a:r>
              <a:rPr lang="en-US" dirty="0" err="1">
                <a:latin typeface="Arial"/>
                <a:cs typeface="Arial"/>
              </a:rPr>
              <a:t>följer</a:t>
            </a:r>
            <a:r>
              <a:rPr lang="en-US" dirty="0">
                <a:latin typeface="Arial"/>
                <a:cs typeface="Arial"/>
              </a:rPr>
              <a:t> med </a:t>
            </a:r>
            <a:r>
              <a:rPr lang="en-US" dirty="0" err="1">
                <a:latin typeface="Arial"/>
                <a:cs typeface="Arial"/>
              </a:rPr>
              <a:t>leverantörskonsolidering</a:t>
            </a:r>
            <a:r>
              <a:rPr lang="en-US" dirty="0">
                <a:latin typeface="Arial"/>
                <a:cs typeface="Arial"/>
              </a:rPr>
              <a:t>.</a:t>
            </a:r>
          </a:p>
          <a:p>
            <a:pPr marL="0" indent="0">
              <a:lnSpc>
                <a:spcPct val="100000"/>
              </a:lnSpc>
              <a:buNone/>
            </a:pPr>
            <a:r>
              <a:rPr lang="en-US" dirty="0">
                <a:latin typeface="Arial"/>
                <a:cs typeface="Arial"/>
              </a:rPr>
              <a:t>Om du </a:t>
            </a:r>
            <a:r>
              <a:rPr lang="en-US" dirty="0" err="1">
                <a:latin typeface="Arial"/>
                <a:cs typeface="Arial"/>
              </a:rPr>
              <a:t>väljer</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större</a:t>
            </a:r>
            <a:r>
              <a:rPr lang="en-US" dirty="0">
                <a:latin typeface="Arial"/>
                <a:cs typeface="Arial"/>
              </a:rPr>
              <a:t>, </a:t>
            </a:r>
            <a:r>
              <a:rPr lang="en-US" dirty="0" err="1">
                <a:latin typeface="Arial"/>
                <a:cs typeface="Arial"/>
              </a:rPr>
              <a:t>välrenommerad</a:t>
            </a:r>
            <a:r>
              <a:rPr lang="en-US" dirty="0">
                <a:latin typeface="Arial"/>
                <a:cs typeface="Arial"/>
              </a:rPr>
              <a:t> </a:t>
            </a:r>
            <a:r>
              <a:rPr lang="en-US" dirty="0" err="1">
                <a:latin typeface="Arial"/>
                <a:cs typeface="Arial"/>
              </a:rPr>
              <a:t>leverantör</a:t>
            </a:r>
            <a:r>
              <a:rPr lang="en-US" dirty="0">
                <a:latin typeface="Arial"/>
                <a:cs typeface="Arial"/>
              </a:rPr>
              <a:t> av C-parts </a:t>
            </a:r>
            <a:r>
              <a:rPr lang="en-US" dirty="0" err="1">
                <a:latin typeface="Arial"/>
                <a:cs typeface="Arial"/>
              </a:rPr>
              <a:t>kommer</a:t>
            </a:r>
            <a:r>
              <a:rPr lang="en-US" dirty="0">
                <a:latin typeface="Arial"/>
                <a:cs typeface="Arial"/>
              </a:rPr>
              <a:t> de </a:t>
            </a:r>
            <a:r>
              <a:rPr lang="en-US" dirty="0" err="1">
                <a:latin typeface="Arial"/>
                <a:cs typeface="Arial"/>
              </a:rPr>
              <a:t>att</a:t>
            </a:r>
            <a:r>
              <a:rPr lang="en-US" dirty="0">
                <a:latin typeface="Arial"/>
                <a:cs typeface="Arial"/>
              </a:rPr>
              <a:t> ha </a:t>
            </a:r>
            <a:r>
              <a:rPr lang="en-US" dirty="0" err="1">
                <a:latin typeface="Arial"/>
                <a:cs typeface="Arial"/>
              </a:rPr>
              <a:t>tillgång</a:t>
            </a:r>
            <a:r>
              <a:rPr lang="en-US" dirty="0">
                <a:latin typeface="Arial"/>
                <a:cs typeface="Arial"/>
              </a:rPr>
              <a:t> till </a:t>
            </a:r>
            <a:r>
              <a:rPr lang="en-US" dirty="0" err="1">
                <a:latin typeface="Arial"/>
                <a:cs typeface="Arial"/>
              </a:rPr>
              <a:t>många</a:t>
            </a:r>
            <a:r>
              <a:rPr lang="en-US" dirty="0">
                <a:latin typeface="Arial"/>
                <a:cs typeface="Arial"/>
              </a:rPr>
              <a:t> </a:t>
            </a:r>
            <a:r>
              <a:rPr lang="en-US" dirty="0" err="1">
                <a:latin typeface="Arial"/>
                <a:cs typeface="Arial"/>
              </a:rPr>
              <a:t>fler</a:t>
            </a:r>
            <a:r>
              <a:rPr lang="en-US" dirty="0">
                <a:latin typeface="Arial"/>
                <a:cs typeface="Arial"/>
              </a:rPr>
              <a:t> </a:t>
            </a:r>
            <a:r>
              <a:rPr lang="en-US" dirty="0" err="1">
                <a:latin typeface="Arial"/>
                <a:cs typeface="Arial"/>
              </a:rPr>
              <a:t>underleverantörer</a:t>
            </a:r>
            <a:r>
              <a:rPr lang="en-US" dirty="0">
                <a:latin typeface="Arial"/>
                <a:cs typeface="Arial"/>
              </a:rPr>
              <a:t> </a:t>
            </a:r>
            <a:r>
              <a:rPr lang="en-US" dirty="0" err="1">
                <a:latin typeface="Arial"/>
                <a:cs typeface="Arial"/>
              </a:rPr>
              <a:t>än</a:t>
            </a:r>
            <a:r>
              <a:rPr lang="en-US" dirty="0">
                <a:latin typeface="Arial"/>
                <a:cs typeface="Arial"/>
              </a:rPr>
              <a:t> du </a:t>
            </a:r>
            <a:r>
              <a:rPr lang="en-US" dirty="0" err="1">
                <a:latin typeface="Arial"/>
                <a:cs typeface="Arial"/>
              </a:rPr>
              <a:t>och</a:t>
            </a:r>
            <a:r>
              <a:rPr lang="en-US" dirty="0">
                <a:latin typeface="Arial"/>
                <a:cs typeface="Arial"/>
              </a:rPr>
              <a:t> </a:t>
            </a:r>
            <a:r>
              <a:rPr lang="en-US" dirty="0" err="1">
                <a:latin typeface="Arial"/>
                <a:cs typeface="Arial"/>
              </a:rPr>
              <a:t>ditt</a:t>
            </a:r>
            <a:r>
              <a:rPr lang="en-US" dirty="0">
                <a:latin typeface="Arial"/>
                <a:cs typeface="Arial"/>
              </a:rPr>
              <a:t> </a:t>
            </a:r>
            <a:r>
              <a:rPr lang="en-US" dirty="0" err="1">
                <a:latin typeface="Arial"/>
                <a:cs typeface="Arial"/>
              </a:rPr>
              <a:t>företag</a:t>
            </a:r>
            <a:r>
              <a:rPr lang="en-US" dirty="0">
                <a:latin typeface="Arial"/>
                <a:cs typeface="Arial"/>
              </a:rPr>
              <a:t> </a:t>
            </a:r>
            <a:r>
              <a:rPr lang="en-US" dirty="0" err="1">
                <a:latin typeface="Arial"/>
                <a:cs typeface="Arial"/>
              </a:rPr>
              <a:t>har</a:t>
            </a:r>
            <a:r>
              <a:rPr lang="en-US" dirty="0">
                <a:latin typeface="Arial"/>
                <a:cs typeface="Arial"/>
              </a:rPr>
              <a:t>. </a:t>
            </a:r>
            <a:r>
              <a:rPr lang="en-US" dirty="0" err="1">
                <a:latin typeface="Arial"/>
                <a:cs typeface="Arial"/>
              </a:rPr>
              <a:t>Genom</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välja</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sådan</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outsourcar</a:t>
            </a:r>
            <a:r>
              <a:rPr lang="en-US" dirty="0">
                <a:latin typeface="Arial"/>
                <a:cs typeface="Arial"/>
              </a:rPr>
              <a:t> du </a:t>
            </a:r>
            <a:r>
              <a:rPr lang="en-US" dirty="0" err="1">
                <a:latin typeface="Arial"/>
                <a:cs typeface="Arial"/>
              </a:rPr>
              <a:t>uppgiften</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säkerställa</a:t>
            </a:r>
            <a:r>
              <a:rPr lang="en-US" dirty="0">
                <a:latin typeface="Arial"/>
                <a:cs typeface="Arial"/>
              </a:rPr>
              <a:t> </a:t>
            </a:r>
            <a:r>
              <a:rPr lang="en-US" dirty="0" err="1">
                <a:latin typeface="Arial"/>
                <a:cs typeface="Arial"/>
              </a:rPr>
              <a:t>tillgången</a:t>
            </a:r>
            <a:r>
              <a:rPr lang="en-US" dirty="0">
                <a:latin typeface="Arial"/>
                <a:cs typeface="Arial"/>
              </a:rPr>
              <a:t>, </a:t>
            </a:r>
            <a:r>
              <a:rPr lang="en-US" dirty="0" err="1">
                <a:latin typeface="Arial"/>
                <a:cs typeface="Arial"/>
              </a:rPr>
              <a:t>vilket</a:t>
            </a:r>
            <a:r>
              <a:rPr lang="en-US" dirty="0">
                <a:latin typeface="Arial"/>
                <a:cs typeface="Arial"/>
              </a:rPr>
              <a:t> ger dig </a:t>
            </a:r>
            <a:r>
              <a:rPr lang="en-US" dirty="0" err="1">
                <a:latin typeface="Arial"/>
                <a:cs typeface="Arial"/>
              </a:rPr>
              <a:t>en</a:t>
            </a:r>
            <a:r>
              <a:rPr lang="en-US" dirty="0">
                <a:latin typeface="Arial"/>
                <a:cs typeface="Arial"/>
              </a:rPr>
              <a:t> </a:t>
            </a:r>
            <a:r>
              <a:rPr lang="en-US" dirty="0" err="1">
                <a:latin typeface="Arial"/>
                <a:cs typeface="Arial"/>
              </a:rPr>
              <a:t>bättre</a:t>
            </a:r>
            <a:r>
              <a:rPr lang="en-US" dirty="0">
                <a:latin typeface="Arial"/>
                <a:cs typeface="Arial"/>
              </a:rPr>
              <a:t> </a:t>
            </a:r>
            <a:r>
              <a:rPr lang="en-US" dirty="0" err="1">
                <a:latin typeface="Arial"/>
                <a:cs typeface="Arial"/>
              </a:rPr>
              <a:t>inköpsupplevelse</a:t>
            </a:r>
            <a:r>
              <a:rPr lang="en-US" dirty="0">
                <a:latin typeface="Arial"/>
                <a:cs typeface="Arial"/>
              </a:rPr>
              <a:t> </a:t>
            </a:r>
            <a:r>
              <a:rPr lang="en-US" dirty="0" err="1">
                <a:latin typeface="Arial"/>
                <a:cs typeface="Arial"/>
              </a:rPr>
              <a:t>samt</a:t>
            </a:r>
            <a:r>
              <a:rPr lang="en-US" dirty="0">
                <a:latin typeface="Arial"/>
                <a:cs typeface="Arial"/>
              </a:rPr>
              <a:t> </a:t>
            </a:r>
            <a:r>
              <a:rPr lang="en-US" dirty="0" err="1">
                <a:latin typeface="Arial"/>
                <a:cs typeface="Arial"/>
              </a:rPr>
              <a:t>äkta</a:t>
            </a:r>
            <a:r>
              <a:rPr lang="en-US" dirty="0">
                <a:latin typeface="Arial"/>
                <a:cs typeface="Arial"/>
              </a:rPr>
              <a:t> "peace of mind".</a:t>
            </a:r>
          </a:p>
          <a:p>
            <a:pPr marL="0" indent="0">
              <a:lnSpc>
                <a:spcPct val="100000"/>
              </a:lnSpc>
              <a:buNone/>
            </a:pPr>
            <a:endParaRPr lang="en-US" dirty="0">
              <a:latin typeface="Arial"/>
              <a:cs typeface="Arial"/>
            </a:endParaRPr>
          </a:p>
          <a:p>
            <a:pPr marL="0" indent="0">
              <a:lnSpc>
                <a:spcPct val="100000"/>
              </a:lnSpc>
              <a:buNone/>
            </a:pPr>
            <a:endParaRPr lang="en-US" dirty="0">
              <a:latin typeface="Arial"/>
              <a:cs typeface="Arial"/>
            </a:endParaRPr>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162716"/>
            <a:ext cx="3188800" cy="3708400"/>
          </a:xfrm>
        </p:spPr>
        <p:txBody>
          <a:bodyPr vert="horz" lIns="91440" tIns="45720" rIns="91440" bIns="45720" rtlCol="0" anchor="t">
            <a:noAutofit/>
          </a:bodyPr>
          <a:lstStyle/>
          <a:p>
            <a:pPr marL="0" indent="0">
              <a:lnSpc>
                <a:spcPct val="100000"/>
              </a:lnSpc>
              <a:buNone/>
            </a:pPr>
            <a:r>
              <a:rPr lang="en-US" dirty="0" err="1">
                <a:latin typeface="Arial"/>
                <a:cs typeface="Arial"/>
              </a:rPr>
              <a:t>Även</a:t>
            </a:r>
            <a:r>
              <a:rPr lang="en-US" dirty="0">
                <a:latin typeface="Arial"/>
                <a:cs typeface="Arial"/>
              </a:rPr>
              <a:t> om din </a:t>
            </a:r>
            <a:r>
              <a:rPr lang="en-US" dirty="0" err="1">
                <a:latin typeface="Arial"/>
                <a:cs typeface="Arial"/>
              </a:rPr>
              <a:t>tillverkande</a:t>
            </a:r>
            <a:r>
              <a:rPr lang="en-US" dirty="0">
                <a:latin typeface="Arial"/>
                <a:cs typeface="Arial"/>
              </a:rPr>
              <a:t> </a:t>
            </a:r>
            <a:r>
              <a:rPr lang="en-US" dirty="0" err="1">
                <a:latin typeface="Arial"/>
                <a:cs typeface="Arial"/>
              </a:rPr>
              <a:t>verksamhet</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relativt</a:t>
            </a:r>
            <a:r>
              <a:rPr lang="en-US" dirty="0">
                <a:latin typeface="Arial"/>
                <a:cs typeface="Arial"/>
              </a:rPr>
              <a:t> </a:t>
            </a:r>
            <a:r>
              <a:rPr lang="en-US" dirty="0" err="1">
                <a:latin typeface="Arial"/>
                <a:cs typeface="Arial"/>
              </a:rPr>
              <a:t>liten</a:t>
            </a:r>
            <a:r>
              <a:rPr lang="en-US" dirty="0">
                <a:latin typeface="Arial"/>
                <a:cs typeface="Arial"/>
              </a:rPr>
              <a:t> </a:t>
            </a:r>
            <a:r>
              <a:rPr lang="en-US" dirty="0" err="1">
                <a:latin typeface="Arial"/>
                <a:cs typeface="Arial"/>
              </a:rPr>
              <a:t>är</a:t>
            </a:r>
            <a:r>
              <a:rPr lang="en-US" dirty="0">
                <a:latin typeface="Arial"/>
                <a:cs typeface="Arial"/>
              </a:rPr>
              <a:t> den </a:t>
            </a:r>
            <a:r>
              <a:rPr lang="en-US" dirty="0" err="1">
                <a:latin typeface="Arial"/>
                <a:cs typeface="Arial"/>
              </a:rPr>
              <a:t>fortfarande</a:t>
            </a:r>
            <a:r>
              <a:rPr lang="en-US" dirty="0">
                <a:latin typeface="Arial"/>
                <a:cs typeface="Arial"/>
              </a:rPr>
              <a:t> </a:t>
            </a:r>
            <a:r>
              <a:rPr lang="en-US" dirty="0" err="1">
                <a:latin typeface="Arial"/>
                <a:cs typeface="Arial"/>
              </a:rPr>
              <a:t>fylld</a:t>
            </a:r>
            <a:r>
              <a:rPr lang="en-US" dirty="0">
                <a:latin typeface="Arial"/>
                <a:cs typeface="Arial"/>
              </a:rPr>
              <a:t> av </a:t>
            </a:r>
            <a:r>
              <a:rPr lang="en-US" dirty="0" err="1">
                <a:latin typeface="Arial"/>
                <a:cs typeface="Arial"/>
              </a:rPr>
              <a:t>utmaningar</a:t>
            </a:r>
            <a:r>
              <a:rPr lang="en-US" dirty="0">
                <a:latin typeface="Arial"/>
                <a:cs typeface="Arial"/>
              </a:rPr>
              <a:t>. Dina </a:t>
            </a:r>
            <a:r>
              <a:rPr lang="en-US" dirty="0" err="1">
                <a:latin typeface="Arial"/>
                <a:cs typeface="Arial"/>
              </a:rPr>
              <a:t>produkter</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unika</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pålitlig</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måste</a:t>
            </a:r>
            <a:r>
              <a:rPr lang="en-US" dirty="0">
                <a:latin typeface="Arial"/>
                <a:cs typeface="Arial"/>
              </a:rPr>
              <a:t> ha </a:t>
            </a:r>
            <a:r>
              <a:rPr lang="en-US" dirty="0" err="1">
                <a:latin typeface="Arial"/>
                <a:cs typeface="Arial"/>
              </a:rPr>
              <a:t>en</a:t>
            </a:r>
            <a:r>
              <a:rPr lang="en-US" dirty="0">
                <a:latin typeface="Arial"/>
                <a:cs typeface="Arial"/>
              </a:rPr>
              <a:t> god </a:t>
            </a:r>
            <a:r>
              <a:rPr lang="en-US" dirty="0" err="1">
                <a:latin typeface="Arial"/>
                <a:cs typeface="Arial"/>
              </a:rPr>
              <a:t>förståelse</a:t>
            </a:r>
            <a:r>
              <a:rPr lang="en-US" dirty="0">
                <a:latin typeface="Arial"/>
                <a:cs typeface="Arial"/>
              </a:rPr>
              <a:t> för </a:t>
            </a:r>
            <a:r>
              <a:rPr lang="en-US" dirty="0" err="1">
                <a:latin typeface="Arial"/>
                <a:cs typeface="Arial"/>
              </a:rPr>
              <a:t>dina</a:t>
            </a:r>
            <a:r>
              <a:rPr lang="en-US" dirty="0">
                <a:latin typeface="Arial"/>
                <a:cs typeface="Arial"/>
              </a:rPr>
              <a:t> </a:t>
            </a:r>
            <a:r>
              <a:rPr lang="en-US" dirty="0" err="1">
                <a:latin typeface="Arial"/>
                <a:cs typeface="Arial"/>
              </a:rPr>
              <a:t>behov</a:t>
            </a:r>
            <a:r>
              <a:rPr lang="en-US" dirty="0">
                <a:latin typeface="Arial"/>
                <a:cs typeface="Arial"/>
              </a:rPr>
              <a:t> om </a:t>
            </a:r>
            <a:r>
              <a:rPr lang="en-US" dirty="0" err="1">
                <a:latin typeface="Arial"/>
                <a:cs typeface="Arial"/>
              </a:rPr>
              <a:t>ert</a:t>
            </a:r>
            <a:r>
              <a:rPr lang="en-US" dirty="0">
                <a:latin typeface="Arial"/>
                <a:cs typeface="Arial"/>
              </a:rPr>
              <a:t> </a:t>
            </a:r>
            <a:r>
              <a:rPr lang="en-US" dirty="0" err="1">
                <a:latin typeface="Arial"/>
                <a:cs typeface="Arial"/>
              </a:rPr>
              <a:t>partnerskap</a:t>
            </a:r>
            <a:r>
              <a:rPr lang="en-US" dirty="0">
                <a:latin typeface="Arial"/>
                <a:cs typeface="Arial"/>
              </a:rPr>
              <a:t> ska </a:t>
            </a:r>
            <a:r>
              <a:rPr lang="en-US" dirty="0" err="1">
                <a:latin typeface="Arial"/>
                <a:cs typeface="Arial"/>
              </a:rPr>
              <a:t>bli</a:t>
            </a:r>
            <a:r>
              <a:rPr lang="en-US" dirty="0">
                <a:latin typeface="Arial"/>
                <a:cs typeface="Arial"/>
              </a:rPr>
              <a:t> </a:t>
            </a:r>
            <a:r>
              <a:rPr lang="en-US" dirty="0" err="1">
                <a:latin typeface="Arial"/>
                <a:cs typeface="Arial"/>
              </a:rPr>
              <a:t>framgångsrikt</a:t>
            </a:r>
            <a:r>
              <a:rPr lang="en-US" dirty="0">
                <a:latin typeface="Arial"/>
                <a:cs typeface="Arial"/>
              </a:rPr>
              <a:t>.</a:t>
            </a:r>
          </a:p>
          <a:p>
            <a:pPr marL="0" indent="0">
              <a:lnSpc>
                <a:spcPct val="100000"/>
              </a:lnSpc>
              <a:buNone/>
            </a:pPr>
            <a:r>
              <a:rPr lang="en-US" dirty="0">
                <a:latin typeface="Arial"/>
                <a:cs typeface="Arial"/>
              </a:rPr>
              <a:t>Det </a:t>
            </a:r>
            <a:r>
              <a:rPr lang="en-US" dirty="0" err="1">
                <a:latin typeface="Arial"/>
                <a:cs typeface="Arial"/>
              </a:rPr>
              <a:t>är</a:t>
            </a:r>
            <a:r>
              <a:rPr lang="en-US" dirty="0">
                <a:latin typeface="Arial"/>
                <a:cs typeface="Arial"/>
              </a:rPr>
              <a:t> </a:t>
            </a:r>
            <a:r>
              <a:rPr lang="en-US" dirty="0" err="1">
                <a:latin typeface="Arial"/>
                <a:cs typeface="Arial"/>
              </a:rPr>
              <a:t>denna</a:t>
            </a:r>
            <a:r>
              <a:rPr lang="en-US" dirty="0">
                <a:latin typeface="Arial"/>
                <a:cs typeface="Arial"/>
              </a:rPr>
              <a:t> process av </a:t>
            </a:r>
            <a:r>
              <a:rPr lang="en-US" dirty="0" err="1">
                <a:latin typeface="Arial"/>
                <a:cs typeface="Arial"/>
              </a:rPr>
              <a:t>gradvis</a:t>
            </a:r>
            <a:r>
              <a:rPr lang="en-US" dirty="0">
                <a:latin typeface="Arial"/>
                <a:cs typeface="Arial"/>
              </a:rPr>
              <a:t> </a:t>
            </a:r>
            <a:r>
              <a:rPr lang="en-US" dirty="0" err="1">
                <a:latin typeface="Arial"/>
                <a:cs typeface="Arial"/>
              </a:rPr>
              <a:t>optimering</a:t>
            </a:r>
            <a:r>
              <a:rPr lang="en-US" dirty="0">
                <a:latin typeface="Arial"/>
                <a:cs typeface="Arial"/>
              </a:rPr>
              <a:t> </a:t>
            </a:r>
            <a:r>
              <a:rPr lang="en-US" dirty="0" err="1">
                <a:latin typeface="Arial"/>
                <a:cs typeface="Arial"/>
              </a:rPr>
              <a:t>som</a:t>
            </a:r>
            <a:r>
              <a:rPr lang="en-US" dirty="0">
                <a:latin typeface="Arial"/>
                <a:cs typeface="Arial"/>
              </a:rPr>
              <a:t> </a:t>
            </a:r>
            <a:r>
              <a:rPr lang="en-US" dirty="0" err="1">
                <a:latin typeface="Arial"/>
                <a:cs typeface="Arial"/>
              </a:rPr>
              <a:t>gör</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många</a:t>
            </a:r>
            <a:r>
              <a:rPr lang="en-US" dirty="0">
                <a:latin typeface="Arial"/>
                <a:cs typeface="Arial"/>
              </a:rPr>
              <a:t> </a:t>
            </a:r>
            <a:r>
              <a:rPr lang="en-US" dirty="0" err="1">
                <a:latin typeface="Arial"/>
                <a:cs typeface="Arial"/>
              </a:rPr>
              <a:t>företag</a:t>
            </a:r>
            <a:r>
              <a:rPr lang="en-US" dirty="0">
                <a:latin typeface="Arial"/>
                <a:cs typeface="Arial"/>
              </a:rPr>
              <a:t> </a:t>
            </a:r>
            <a:r>
              <a:rPr lang="en-US" dirty="0" err="1">
                <a:latin typeface="Arial"/>
                <a:cs typeface="Arial"/>
              </a:rPr>
              <a:t>tvekar</a:t>
            </a:r>
            <a:r>
              <a:rPr lang="en-US" dirty="0">
                <a:latin typeface="Arial"/>
                <a:cs typeface="Arial"/>
              </a:rPr>
              <a:t> </a:t>
            </a:r>
            <a:r>
              <a:rPr lang="en-US" dirty="0" err="1">
                <a:latin typeface="Arial"/>
                <a:cs typeface="Arial"/>
              </a:rPr>
              <a:t>inför</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konsolidera</a:t>
            </a:r>
            <a:r>
              <a:rPr lang="en-US" dirty="0">
                <a:latin typeface="Arial"/>
                <a:cs typeface="Arial"/>
              </a:rPr>
              <a:t> </a:t>
            </a:r>
            <a:r>
              <a:rPr lang="en-US" dirty="0" err="1">
                <a:latin typeface="Arial"/>
                <a:cs typeface="Arial"/>
              </a:rPr>
              <a:t>leverantörer</a:t>
            </a:r>
            <a:r>
              <a:rPr lang="en-US" dirty="0">
                <a:latin typeface="Arial"/>
                <a:cs typeface="Arial"/>
              </a:rPr>
              <a:t>. De </a:t>
            </a:r>
            <a:r>
              <a:rPr lang="en-US" dirty="0" err="1">
                <a:latin typeface="Arial"/>
                <a:cs typeface="Arial"/>
              </a:rPr>
              <a:t>inser</a:t>
            </a:r>
            <a:r>
              <a:rPr lang="en-US" dirty="0">
                <a:latin typeface="Arial"/>
                <a:cs typeface="Arial"/>
              </a:rPr>
              <a:t> </a:t>
            </a:r>
            <a:r>
              <a:rPr lang="en-US" dirty="0" err="1">
                <a:latin typeface="Arial"/>
                <a:cs typeface="Arial"/>
              </a:rPr>
              <a:t>att</a:t>
            </a:r>
            <a:r>
              <a:rPr lang="en-US" dirty="0">
                <a:latin typeface="Arial"/>
                <a:cs typeface="Arial"/>
              </a:rPr>
              <a:t> de </a:t>
            </a:r>
            <a:r>
              <a:rPr lang="en-US" dirty="0" err="1">
                <a:latin typeface="Arial"/>
                <a:cs typeface="Arial"/>
              </a:rPr>
              <a:t>skulle</a:t>
            </a:r>
            <a:r>
              <a:rPr lang="en-US" dirty="0">
                <a:latin typeface="Arial"/>
                <a:cs typeface="Arial"/>
              </a:rPr>
              <a:t> </a:t>
            </a:r>
            <a:r>
              <a:rPr lang="en-US" dirty="0" err="1">
                <a:latin typeface="Arial"/>
                <a:cs typeface="Arial"/>
              </a:rPr>
              <a:t>gynnas</a:t>
            </a:r>
            <a:r>
              <a:rPr lang="en-US" dirty="0">
                <a:latin typeface="Arial"/>
                <a:cs typeface="Arial"/>
              </a:rPr>
              <a:t> av </a:t>
            </a:r>
            <a:r>
              <a:rPr lang="en-US" dirty="0" err="1">
                <a:latin typeface="Arial"/>
                <a:cs typeface="Arial"/>
              </a:rPr>
              <a:t>en</a:t>
            </a:r>
            <a:r>
              <a:rPr lang="en-US" dirty="0">
                <a:latin typeface="Arial"/>
                <a:cs typeface="Arial"/>
              </a:rPr>
              <a:t> </a:t>
            </a:r>
            <a:r>
              <a:rPr lang="en-US" dirty="0" err="1">
                <a:latin typeface="Arial"/>
                <a:cs typeface="Arial"/>
              </a:rPr>
              <a:t>konsolidering</a:t>
            </a:r>
            <a:r>
              <a:rPr lang="en-US" dirty="0">
                <a:latin typeface="Arial"/>
                <a:cs typeface="Arial"/>
              </a:rPr>
              <a:t>, men den </a:t>
            </a:r>
            <a:r>
              <a:rPr lang="en-US" dirty="0" err="1">
                <a:latin typeface="Arial"/>
                <a:cs typeface="Arial"/>
              </a:rPr>
              <a:t>arbetsinsats</a:t>
            </a:r>
            <a:r>
              <a:rPr lang="en-US" dirty="0">
                <a:latin typeface="Arial"/>
                <a:cs typeface="Arial"/>
              </a:rPr>
              <a:t> </a:t>
            </a:r>
            <a:r>
              <a:rPr lang="en-US" dirty="0" err="1">
                <a:latin typeface="Arial"/>
                <a:cs typeface="Arial"/>
              </a:rPr>
              <a:t>som</a:t>
            </a:r>
            <a:r>
              <a:rPr lang="en-US" dirty="0">
                <a:latin typeface="Arial"/>
                <a:cs typeface="Arial"/>
              </a:rPr>
              <a:t> det </a:t>
            </a:r>
            <a:r>
              <a:rPr lang="en-US" dirty="0" err="1">
                <a:latin typeface="Arial"/>
                <a:cs typeface="Arial"/>
              </a:rPr>
              <a:t>innebär</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byta</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och</a:t>
            </a:r>
            <a:r>
              <a:rPr lang="en-US" dirty="0">
                <a:latin typeface="Arial"/>
                <a:cs typeface="Arial"/>
              </a:rPr>
              <a:t> den </a:t>
            </a:r>
            <a:r>
              <a:rPr lang="en-US" dirty="0" err="1">
                <a:latin typeface="Arial"/>
                <a:cs typeface="Arial"/>
              </a:rPr>
              <a:t>potentiella</a:t>
            </a:r>
            <a:r>
              <a:rPr lang="en-US" dirty="0">
                <a:latin typeface="Arial"/>
                <a:cs typeface="Arial"/>
              </a:rPr>
              <a:t> </a:t>
            </a:r>
            <a:r>
              <a:rPr lang="en-US" dirty="0" err="1">
                <a:latin typeface="Arial"/>
                <a:cs typeface="Arial"/>
              </a:rPr>
              <a:t>risken</a:t>
            </a:r>
            <a:r>
              <a:rPr lang="en-US" dirty="0">
                <a:latin typeface="Arial"/>
                <a:cs typeface="Arial"/>
              </a:rPr>
              <a:t> för problem </a:t>
            </a:r>
            <a:r>
              <a:rPr lang="en-US" dirty="0" err="1">
                <a:latin typeface="Arial"/>
                <a:cs typeface="Arial"/>
              </a:rPr>
              <a:t>gör</a:t>
            </a:r>
            <a:r>
              <a:rPr lang="en-US" dirty="0">
                <a:latin typeface="Arial"/>
                <a:cs typeface="Arial"/>
              </a:rPr>
              <a:t> </a:t>
            </a:r>
            <a:r>
              <a:rPr lang="en-US" dirty="0" err="1">
                <a:latin typeface="Arial"/>
                <a:cs typeface="Arial"/>
              </a:rPr>
              <a:t>att</a:t>
            </a:r>
            <a:r>
              <a:rPr lang="en-US" dirty="0">
                <a:latin typeface="Arial"/>
                <a:cs typeface="Arial"/>
              </a:rPr>
              <a:t> de </a:t>
            </a:r>
            <a:r>
              <a:rPr lang="en-US" dirty="0" err="1">
                <a:latin typeface="Arial"/>
                <a:cs typeface="Arial"/>
              </a:rPr>
              <a:t>skjuter</a:t>
            </a:r>
            <a:r>
              <a:rPr lang="en-US" dirty="0">
                <a:latin typeface="Arial"/>
                <a:cs typeface="Arial"/>
              </a:rPr>
              <a:t> </a:t>
            </a:r>
            <a:r>
              <a:rPr lang="en-US" dirty="0" err="1">
                <a:latin typeface="Arial"/>
                <a:cs typeface="Arial"/>
              </a:rPr>
              <a:t>upp</a:t>
            </a:r>
            <a:r>
              <a:rPr lang="en-US" dirty="0">
                <a:latin typeface="Arial"/>
                <a:cs typeface="Arial"/>
              </a:rPr>
              <a:t> </a:t>
            </a:r>
            <a:r>
              <a:rPr lang="en-US" dirty="0" err="1">
                <a:latin typeface="Arial"/>
                <a:cs typeface="Arial"/>
              </a:rPr>
              <a:t>förändringen</a:t>
            </a:r>
            <a:r>
              <a:rPr lang="en-US" dirty="0">
                <a:latin typeface="Arial"/>
                <a:cs typeface="Arial"/>
              </a:rPr>
              <a:t>.</a:t>
            </a:r>
          </a:p>
          <a:p>
            <a:pPr marL="0" indent="0">
              <a:lnSpc>
                <a:spcPct val="100000"/>
              </a:lnSpc>
              <a:buNone/>
            </a:pPr>
            <a:r>
              <a:rPr lang="en-US" b="1" dirty="0" err="1">
                <a:latin typeface="Arial"/>
                <a:cs typeface="Arial"/>
              </a:rPr>
              <a:t>Lösningen</a:t>
            </a:r>
            <a:r>
              <a:rPr lang="en-US" b="1" dirty="0">
                <a:latin typeface="Arial"/>
                <a:cs typeface="Arial"/>
              </a:rPr>
              <a:t> </a:t>
            </a:r>
          </a:p>
          <a:p>
            <a:pPr marL="0" indent="0">
              <a:lnSpc>
                <a:spcPct val="100000"/>
              </a:lnSpc>
              <a:buNone/>
            </a:pPr>
            <a:r>
              <a:rPr lang="en-US" dirty="0" err="1">
                <a:latin typeface="Arial"/>
                <a:cs typeface="Arial"/>
              </a:rPr>
              <a:t>Liksom</a:t>
            </a:r>
            <a:r>
              <a:rPr lang="en-US" dirty="0">
                <a:latin typeface="Arial"/>
                <a:cs typeface="Arial"/>
              </a:rPr>
              <a:t> </a:t>
            </a:r>
            <a:r>
              <a:rPr lang="en-US" dirty="0" err="1">
                <a:latin typeface="Arial"/>
                <a:cs typeface="Arial"/>
              </a:rPr>
              <a:t>alla</a:t>
            </a:r>
            <a:r>
              <a:rPr lang="en-US" dirty="0">
                <a:latin typeface="Arial"/>
                <a:cs typeface="Arial"/>
              </a:rPr>
              <a:t> </a:t>
            </a:r>
            <a:r>
              <a:rPr lang="en-US" dirty="0" err="1">
                <a:latin typeface="Arial"/>
                <a:cs typeface="Arial"/>
              </a:rPr>
              <a:t>förbättringsåtgärder</a:t>
            </a:r>
            <a:r>
              <a:rPr lang="en-US" dirty="0">
                <a:latin typeface="Arial"/>
                <a:cs typeface="Arial"/>
              </a:rPr>
              <a:t> </a:t>
            </a:r>
            <a:r>
              <a:rPr lang="en-US" dirty="0" err="1">
                <a:latin typeface="Arial"/>
                <a:cs typeface="Arial"/>
              </a:rPr>
              <a:t>i</a:t>
            </a:r>
            <a:r>
              <a:rPr lang="en-US" dirty="0">
                <a:latin typeface="Arial"/>
                <a:cs typeface="Arial"/>
              </a:rPr>
              <a:t> </a:t>
            </a:r>
            <a:r>
              <a:rPr lang="en-US" dirty="0" err="1">
                <a:latin typeface="Arial"/>
                <a:cs typeface="Arial"/>
              </a:rPr>
              <a:t>ett</a:t>
            </a:r>
            <a:r>
              <a:rPr lang="en-US" dirty="0">
                <a:latin typeface="Arial"/>
                <a:cs typeface="Arial"/>
              </a:rPr>
              <a:t> </a:t>
            </a:r>
            <a:r>
              <a:rPr lang="en-US" dirty="0" err="1">
                <a:latin typeface="Arial"/>
                <a:cs typeface="Arial"/>
              </a:rPr>
              <a:t>tillverkande</a:t>
            </a:r>
            <a:r>
              <a:rPr lang="en-US" dirty="0">
                <a:latin typeface="Arial"/>
                <a:cs typeface="Arial"/>
              </a:rPr>
              <a:t> </a:t>
            </a:r>
            <a:r>
              <a:rPr lang="en-US" dirty="0" err="1">
                <a:latin typeface="Arial"/>
                <a:cs typeface="Arial"/>
              </a:rPr>
              <a:t>företag</a:t>
            </a:r>
            <a:r>
              <a:rPr lang="en-US" dirty="0">
                <a:latin typeface="Arial"/>
                <a:cs typeface="Arial"/>
              </a:rPr>
              <a:t> </a:t>
            </a:r>
            <a:r>
              <a:rPr lang="en-US" dirty="0" err="1">
                <a:latin typeface="Arial"/>
                <a:cs typeface="Arial"/>
              </a:rPr>
              <a:t>är</a:t>
            </a:r>
            <a:r>
              <a:rPr lang="en-US" dirty="0">
                <a:latin typeface="Arial"/>
                <a:cs typeface="Arial"/>
              </a:rPr>
              <a:t> byte av </a:t>
            </a:r>
            <a:r>
              <a:rPr lang="en-US" dirty="0" err="1">
                <a:latin typeface="Arial"/>
                <a:cs typeface="Arial"/>
              </a:rPr>
              <a:t>leverantörer</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stor</a:t>
            </a:r>
            <a:r>
              <a:rPr lang="en-US" dirty="0">
                <a:latin typeface="Arial"/>
                <a:cs typeface="Arial"/>
              </a:rPr>
              <a:t> </a:t>
            </a:r>
            <a:r>
              <a:rPr lang="en-US" dirty="0" err="1">
                <a:latin typeface="Arial"/>
                <a:cs typeface="Arial"/>
              </a:rPr>
              <a:t>tidsinvestering</a:t>
            </a:r>
            <a:r>
              <a:rPr lang="en-US" dirty="0">
                <a:latin typeface="Arial"/>
                <a:cs typeface="Arial"/>
              </a:rPr>
              <a:t>, men om din </a:t>
            </a:r>
            <a:r>
              <a:rPr lang="en-US" dirty="0" err="1">
                <a:latin typeface="Arial"/>
                <a:cs typeface="Arial"/>
              </a:rPr>
              <a:t>leverantörsbas</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kraftigt</a:t>
            </a:r>
            <a:r>
              <a:rPr lang="en-US" dirty="0">
                <a:latin typeface="Arial"/>
                <a:cs typeface="Arial"/>
              </a:rPr>
              <a:t> </a:t>
            </a:r>
            <a:r>
              <a:rPr lang="en-US" dirty="0" err="1">
                <a:latin typeface="Arial"/>
                <a:cs typeface="Arial"/>
              </a:rPr>
              <a:t>utspridd</a:t>
            </a:r>
            <a:r>
              <a:rPr lang="en-US" dirty="0">
                <a:latin typeface="Arial"/>
                <a:cs typeface="Arial"/>
              </a:rPr>
              <a:t> </a:t>
            </a:r>
            <a:r>
              <a:rPr lang="en-US" dirty="0" err="1">
                <a:latin typeface="Arial"/>
                <a:cs typeface="Arial"/>
              </a:rPr>
              <a:t>kommer</a:t>
            </a:r>
            <a:r>
              <a:rPr lang="en-US" dirty="0">
                <a:latin typeface="Arial"/>
                <a:cs typeface="Arial"/>
              </a:rPr>
              <a:t> du </a:t>
            </a:r>
            <a:r>
              <a:rPr lang="en-US" dirty="0" err="1">
                <a:latin typeface="Arial"/>
                <a:cs typeface="Arial"/>
              </a:rPr>
              <a:t>att</a:t>
            </a:r>
            <a:r>
              <a:rPr lang="en-US" dirty="0">
                <a:latin typeface="Arial"/>
                <a:cs typeface="Arial"/>
              </a:rPr>
              <a:t> se </a:t>
            </a:r>
            <a:r>
              <a:rPr lang="en-US" dirty="0" err="1">
                <a:latin typeface="Arial"/>
                <a:cs typeface="Arial"/>
              </a:rPr>
              <a:t>en</a:t>
            </a:r>
            <a:r>
              <a:rPr lang="en-US" dirty="0">
                <a:latin typeface="Arial"/>
                <a:cs typeface="Arial"/>
              </a:rPr>
              <a:t> </a:t>
            </a:r>
            <a:r>
              <a:rPr lang="en-US" dirty="0" err="1">
                <a:latin typeface="Arial"/>
                <a:cs typeface="Arial"/>
              </a:rPr>
              <a:t>avkastning</a:t>
            </a:r>
            <a:r>
              <a:rPr lang="en-US" dirty="0">
                <a:latin typeface="Arial"/>
                <a:cs typeface="Arial"/>
              </a:rPr>
              <a:t> </a:t>
            </a:r>
            <a:r>
              <a:rPr lang="en-US" dirty="0" err="1">
                <a:latin typeface="Arial"/>
                <a:cs typeface="Arial"/>
              </a:rPr>
              <a:t>även</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kort</a:t>
            </a:r>
            <a:r>
              <a:rPr lang="en-US" dirty="0">
                <a:latin typeface="Arial"/>
                <a:cs typeface="Arial"/>
              </a:rPr>
              <a:t> </a:t>
            </a:r>
            <a:r>
              <a:rPr lang="en-US" dirty="0" err="1">
                <a:latin typeface="Arial"/>
                <a:cs typeface="Arial"/>
              </a:rPr>
              <a:t>sikt</a:t>
            </a:r>
            <a:r>
              <a:rPr lang="en-US" dirty="0">
                <a:latin typeface="Arial"/>
                <a:cs typeface="Arial"/>
              </a:rPr>
              <a:t>. Och du </a:t>
            </a:r>
            <a:r>
              <a:rPr lang="en-US" dirty="0" err="1">
                <a:latin typeface="Arial"/>
                <a:cs typeface="Arial"/>
              </a:rPr>
              <a:t>behöver</a:t>
            </a:r>
            <a:r>
              <a:rPr lang="en-US" dirty="0">
                <a:latin typeface="Arial"/>
                <a:cs typeface="Arial"/>
              </a:rPr>
              <a:t> </a:t>
            </a:r>
            <a:r>
              <a:rPr lang="en-US" dirty="0" err="1">
                <a:latin typeface="Arial"/>
                <a:cs typeface="Arial"/>
              </a:rPr>
              <a:t>inte</a:t>
            </a:r>
            <a:r>
              <a:rPr lang="en-US" dirty="0">
                <a:latin typeface="Arial"/>
                <a:cs typeface="Arial"/>
              </a:rPr>
              <a:t> </a:t>
            </a:r>
            <a:r>
              <a:rPr lang="en-US" dirty="0" err="1">
                <a:latin typeface="Arial"/>
                <a:cs typeface="Arial"/>
              </a:rPr>
              <a:t>göra</a:t>
            </a:r>
            <a:r>
              <a:rPr lang="en-US" dirty="0">
                <a:latin typeface="Arial"/>
                <a:cs typeface="Arial"/>
              </a:rPr>
              <a:t> </a:t>
            </a:r>
            <a:r>
              <a:rPr lang="en-US" dirty="0" err="1">
                <a:latin typeface="Arial"/>
                <a:cs typeface="Arial"/>
              </a:rPr>
              <a:t>allt</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gång</a:t>
            </a:r>
            <a:r>
              <a:rPr lang="en-US" dirty="0">
                <a:latin typeface="Arial"/>
                <a:cs typeface="Arial"/>
              </a:rPr>
              <a:t>.</a:t>
            </a:r>
          </a:p>
          <a:p>
            <a:pPr marL="0" indent="0">
              <a:lnSpc>
                <a:spcPct val="100000"/>
              </a:lnSpc>
              <a:buNone/>
            </a:pPr>
            <a:endParaRPr lang="en-US" dirty="0">
              <a:latin typeface="Arial"/>
              <a:cs typeface="Arial"/>
            </a:endParaRPr>
          </a:p>
          <a:p>
            <a:pPr marL="0" indent="0">
              <a:lnSpc>
                <a:spcPct val="100000"/>
              </a:lnSpc>
              <a:buNone/>
            </a:pPr>
            <a:endParaRPr lang="en-US" dirty="0"/>
          </a:p>
          <a:p>
            <a:pPr marL="0" indent="0">
              <a:lnSpc>
                <a:spcPct val="100000"/>
              </a:lnSpc>
              <a:buNone/>
            </a:pPr>
            <a:endParaRPr lang="en-US" dirty="0"/>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043093"/>
            <a:ext cx="11208453" cy="461665"/>
          </a:xfrm>
          <a:prstGeom prst="rect">
            <a:avLst/>
          </a:prstGeom>
          <a:noFill/>
        </p:spPr>
        <p:txBody>
          <a:bodyPr wrap="square" lIns="91440" tIns="45720" rIns="91440" bIns="45720" rtlCol="0" anchor="t">
            <a:spAutoFit/>
          </a:bodyPr>
          <a:lstStyle/>
          <a:p>
            <a:r>
              <a:rPr lang="sv-SE" sz="1200" dirty="0">
                <a:ea typeface="+mn-lt"/>
                <a:cs typeface="+mn-lt"/>
              </a:rPr>
              <a:t>Om du arbetar med ett stort antal leverantörer rekommenderar vi alltid konsolidering. Här är dock några av de nackdelar som många företag </a:t>
            </a:r>
            <a:endParaRPr lang="en-US" dirty="0"/>
          </a:p>
          <a:p>
            <a:r>
              <a:rPr lang="sv-SE" sz="1200" dirty="0">
                <a:ea typeface="+mn-lt"/>
                <a:cs typeface="+mn-lt"/>
              </a:rPr>
              <a:t>oroar sig för - och några möjliga lösningar.</a:t>
            </a:r>
            <a:endParaRPr lang="sv-SE" dirty="0"/>
          </a:p>
        </p:txBody>
      </p:sp>
    </p:spTree>
    <p:extLst>
      <p:ext uri="{BB962C8B-B14F-4D97-AF65-F5344CB8AC3E}">
        <p14:creationId xmlns:p14="http://schemas.microsoft.com/office/powerpoint/2010/main" val="30502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wearing glasses&#10;&#10;Description automatically generated with low confidence">
            <a:extLst>
              <a:ext uri="{FF2B5EF4-FFF2-40B4-BE49-F238E27FC236}">
                <a16:creationId xmlns:a16="http://schemas.microsoft.com/office/drawing/2014/main" id="{3ACA1280-3D6F-48BD-B78C-3C1831BE5CB5}"/>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a:ext>
            </a:extLst>
          </a:blip>
          <a:srcRect/>
          <a:stretch/>
        </p:blipFill>
        <p:spPr>
          <a:xfrm>
            <a:off x="6096000" y="0"/>
            <a:ext cx="6096000" cy="6858000"/>
          </a:xfrm>
        </p:spPr>
      </p:pic>
      <p:sp>
        <p:nvSpPr>
          <p:cNvPr id="3" name="Text Placeholder 2">
            <a:extLst>
              <a:ext uri="{FF2B5EF4-FFF2-40B4-BE49-F238E27FC236}">
                <a16:creationId xmlns:a16="http://schemas.microsoft.com/office/drawing/2014/main" id="{3764EAC1-BEA6-48E0-8DB6-7A78F6375ED3}"/>
              </a:ext>
            </a:extLst>
          </p:cNvPr>
          <p:cNvSpPr>
            <a:spLocks noGrp="1"/>
          </p:cNvSpPr>
          <p:nvPr>
            <p:ph type="body" sz="quarter" idx="13"/>
          </p:nvPr>
        </p:nvSpPr>
        <p:spPr/>
        <p:txBody>
          <a:bodyPr vert="horz" lIns="91440" tIns="45720" rIns="91440" bIns="45720" rtlCol="0" anchor="t">
            <a:noAutofit/>
          </a:bodyPr>
          <a:lstStyle/>
          <a:p>
            <a:r>
              <a:rPr lang="en-US" dirty="0" err="1">
                <a:solidFill>
                  <a:srgbClr val="002E5F"/>
                </a:solidFill>
                <a:latin typeface="Arial"/>
                <a:cs typeface="Arial"/>
              </a:rPr>
              <a:t>Introduktion</a:t>
            </a:r>
            <a:endParaRPr lang="en-US" dirty="0" err="1">
              <a:solidFill>
                <a:srgbClr val="002E5F"/>
              </a:solidFill>
            </a:endParaRPr>
          </a:p>
        </p:txBody>
      </p:sp>
      <p:sp>
        <p:nvSpPr>
          <p:cNvPr id="4" name="Text Placeholder 3">
            <a:extLst>
              <a:ext uri="{FF2B5EF4-FFF2-40B4-BE49-F238E27FC236}">
                <a16:creationId xmlns:a16="http://schemas.microsoft.com/office/drawing/2014/main" id="{F12730A3-32C3-47B7-9B10-68B31F9FD909}"/>
              </a:ext>
            </a:extLst>
          </p:cNvPr>
          <p:cNvSpPr>
            <a:spLocks noGrp="1"/>
          </p:cNvSpPr>
          <p:nvPr>
            <p:ph type="body" sz="quarter" idx="14"/>
          </p:nvPr>
        </p:nvSpPr>
        <p:spPr>
          <a:xfrm>
            <a:off x="469197" y="1605600"/>
            <a:ext cx="4582637" cy="4693599"/>
          </a:xfrm>
        </p:spPr>
        <p:txBody>
          <a:bodyPr vert="horz" lIns="91440" tIns="45720" rIns="91440" bIns="45720" rtlCol="0" anchor="t">
            <a:normAutofit/>
          </a:bodyPr>
          <a:lstStyle/>
          <a:p>
            <a:r>
              <a:rPr lang="en-US" sz="1200" dirty="0">
                <a:latin typeface="+mj-lt"/>
                <a:ea typeface="Calibri" panose="020F0502020204030204" pitchFamily="34" charset="0"/>
                <a:cs typeface="Arial"/>
              </a:rPr>
              <a:t>Tack för </a:t>
            </a:r>
            <a:r>
              <a:rPr lang="en-US" sz="1200" dirty="0" err="1">
                <a:latin typeface="+mj-lt"/>
                <a:ea typeface="Calibri" panose="020F0502020204030204" pitchFamily="34" charset="0"/>
                <a:cs typeface="Arial"/>
              </a:rPr>
              <a:t>ditt</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intresse</a:t>
            </a:r>
            <a:r>
              <a:rPr lang="en-US" sz="1200" dirty="0">
                <a:latin typeface="+mj-lt"/>
                <a:ea typeface="Calibri" panose="020F0502020204030204" pitchFamily="34" charset="0"/>
                <a:cs typeface="Arial"/>
              </a:rPr>
              <a:t> för den </a:t>
            </a:r>
            <a:r>
              <a:rPr lang="en-US" sz="1200" dirty="0" err="1">
                <a:latin typeface="+mj-lt"/>
                <a:ea typeface="Calibri" panose="020F0502020204030204" pitchFamily="34" charset="0"/>
                <a:cs typeface="Arial"/>
              </a:rPr>
              <a:t>här</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guiden</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Förhoppningsvis</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besvarar</a:t>
            </a:r>
            <a:r>
              <a:rPr lang="en-US" sz="1200" dirty="0">
                <a:latin typeface="+mj-lt"/>
                <a:ea typeface="Calibri" panose="020F0502020204030204" pitchFamily="34" charset="0"/>
                <a:cs typeface="Arial"/>
              </a:rPr>
              <a:t> den </a:t>
            </a:r>
            <a:r>
              <a:rPr lang="en-US" sz="1200" dirty="0" err="1">
                <a:latin typeface="+mj-lt"/>
                <a:ea typeface="Calibri" panose="020F0502020204030204" pitchFamily="34" charset="0"/>
                <a:cs typeface="Arial"/>
              </a:rPr>
              <a:t>några</a:t>
            </a:r>
            <a:r>
              <a:rPr lang="en-US" sz="1200" dirty="0">
                <a:latin typeface="+mj-lt"/>
                <a:ea typeface="Calibri" panose="020F0502020204030204" pitchFamily="34" charset="0"/>
                <a:cs typeface="Arial"/>
              </a:rPr>
              <a:t> av </a:t>
            </a:r>
            <a:r>
              <a:rPr lang="en-US" sz="1200" dirty="0" err="1">
                <a:latin typeface="+mj-lt"/>
                <a:ea typeface="Calibri" panose="020F0502020204030204" pitchFamily="34" charset="0"/>
                <a:cs typeface="Arial"/>
              </a:rPr>
              <a:t>dina</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viktigaste</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frågor</a:t>
            </a:r>
            <a:r>
              <a:rPr lang="en-US" sz="1200" dirty="0">
                <a:latin typeface="+mj-lt"/>
                <a:ea typeface="Calibri" panose="020F0502020204030204" pitchFamily="34" charset="0"/>
                <a:cs typeface="Arial"/>
              </a:rPr>
              <a:t> om </a:t>
            </a:r>
            <a:r>
              <a:rPr lang="en-US" sz="1200" dirty="0" err="1">
                <a:latin typeface="+mj-lt"/>
                <a:ea typeface="Calibri" panose="020F0502020204030204" pitchFamily="34" charset="0"/>
                <a:cs typeface="Arial"/>
              </a:rPr>
              <a:t>leverantörskonsolidering</a:t>
            </a:r>
            <a:r>
              <a:rPr lang="en-US" sz="1200" dirty="0">
                <a:effectLst/>
                <a:latin typeface="+mj-lt"/>
                <a:ea typeface="Calibri" panose="020F0502020204030204" pitchFamily="34" charset="0"/>
                <a:cs typeface="Arial"/>
              </a:rPr>
              <a:t>.</a:t>
            </a:r>
          </a:p>
          <a:p>
            <a:r>
              <a:rPr lang="en-US" sz="1200" dirty="0">
                <a:latin typeface="+mj-lt"/>
                <a:ea typeface="Calibri" panose="020F0502020204030204" pitchFamily="34" charset="0"/>
                <a:cs typeface="Arial"/>
              </a:rPr>
              <a:t>Jag </a:t>
            </a:r>
            <a:r>
              <a:rPr lang="en-US" sz="1200" dirty="0" err="1">
                <a:latin typeface="+mj-lt"/>
                <a:ea typeface="Calibri" panose="020F0502020204030204" pitchFamily="34" charset="0"/>
                <a:cs typeface="Arial"/>
              </a:rPr>
              <a:t>har</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varit</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inköpare</a:t>
            </a:r>
            <a:r>
              <a:rPr lang="en-US" sz="1200" dirty="0">
                <a:latin typeface="+mj-lt"/>
                <a:ea typeface="Calibri" panose="020F0502020204030204" pitchFamily="34" charset="0"/>
                <a:cs typeface="Arial"/>
              </a:rPr>
              <a:t> under </a:t>
            </a:r>
            <a:r>
              <a:rPr lang="en-US" sz="1200" dirty="0" err="1">
                <a:latin typeface="+mj-lt"/>
                <a:ea typeface="Calibri" panose="020F0502020204030204" pitchFamily="34" charset="0"/>
                <a:cs typeface="Arial"/>
              </a:rPr>
              <a:t>många</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år</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och</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arbetar</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idag</a:t>
            </a:r>
            <a:r>
              <a:rPr lang="en-US" sz="1200" dirty="0">
                <a:latin typeface="+mj-lt"/>
                <a:ea typeface="Calibri" panose="020F0502020204030204" pitchFamily="34" charset="0"/>
                <a:cs typeface="Arial"/>
              </a:rPr>
              <a:t> med </a:t>
            </a:r>
            <a:r>
              <a:rPr lang="en-US" sz="1200" dirty="0" err="1">
                <a:latin typeface="+mj-lt"/>
                <a:ea typeface="Calibri" panose="020F0502020204030204" pitchFamily="34" charset="0"/>
                <a:cs typeface="Arial"/>
              </a:rPr>
              <a:t>många</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inköpare</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och</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baserat</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på</a:t>
            </a:r>
            <a:r>
              <a:rPr lang="en-US" sz="1200" dirty="0">
                <a:latin typeface="+mj-lt"/>
                <a:ea typeface="Calibri" panose="020F0502020204030204" pitchFamily="34" charset="0"/>
                <a:cs typeface="Arial"/>
              </a:rPr>
              <a:t> mina </a:t>
            </a:r>
            <a:r>
              <a:rPr lang="en-US" sz="1200" dirty="0" err="1">
                <a:latin typeface="+mj-lt"/>
                <a:ea typeface="Calibri" panose="020F0502020204030204" pitchFamily="34" charset="0"/>
                <a:cs typeface="Arial"/>
              </a:rPr>
              <a:t>erfarenheter</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är</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följande</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viktigast</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att</a:t>
            </a:r>
            <a:r>
              <a:rPr lang="en-US" sz="1200" dirty="0">
                <a:latin typeface="+mj-lt"/>
                <a:ea typeface="Calibri" panose="020F0502020204030204" pitchFamily="34" charset="0"/>
                <a:cs typeface="Arial"/>
              </a:rPr>
              <a:t> ha </a:t>
            </a:r>
            <a:r>
              <a:rPr lang="en-US" sz="1200" dirty="0" err="1">
                <a:latin typeface="+mj-lt"/>
                <a:ea typeface="Calibri" panose="020F0502020204030204" pitchFamily="34" charset="0"/>
                <a:cs typeface="Arial"/>
              </a:rPr>
              <a:t>koll</a:t>
            </a:r>
            <a:r>
              <a:rPr lang="en-US" sz="1200" dirty="0">
                <a:latin typeface="+mj-lt"/>
                <a:ea typeface="Calibri" panose="020F0502020204030204" pitchFamily="34" charset="0"/>
                <a:cs typeface="Arial"/>
              </a:rPr>
              <a:t> </a:t>
            </a:r>
            <a:r>
              <a:rPr lang="en-US" sz="1200" dirty="0" err="1">
                <a:latin typeface="+mj-lt"/>
                <a:ea typeface="Calibri" panose="020F0502020204030204" pitchFamily="34" charset="0"/>
                <a:cs typeface="Arial"/>
              </a:rPr>
              <a:t>på</a:t>
            </a:r>
            <a:r>
              <a:rPr lang="en-US" sz="1200" dirty="0">
                <a:latin typeface="+mj-lt"/>
                <a:ea typeface="Calibri" panose="020F0502020204030204" pitchFamily="34" charset="0"/>
                <a:cs typeface="Arial"/>
              </a:rPr>
              <a:t>:</a:t>
            </a:r>
            <a:endParaRPr lang="en-US" sz="1200" dirty="0">
              <a:effectLst/>
              <a:latin typeface="+mj-lt"/>
              <a:ea typeface="Calibri" panose="020F0502020204030204" pitchFamily="34" charset="0"/>
              <a:cs typeface="Arial"/>
            </a:endParaRPr>
          </a:p>
          <a:p>
            <a:r>
              <a:rPr lang="en-US" sz="1200" dirty="0">
                <a:latin typeface="+mj-lt"/>
                <a:cs typeface="Arial"/>
              </a:rPr>
              <a:t>- </a:t>
            </a:r>
            <a:r>
              <a:rPr lang="en-US" sz="1200" b="1" dirty="0" err="1">
                <a:latin typeface="+mj-lt"/>
                <a:cs typeface="Arial"/>
              </a:rPr>
              <a:t>Fördelarna</a:t>
            </a:r>
            <a:r>
              <a:rPr lang="en-US" sz="1200" b="1" dirty="0">
                <a:latin typeface="+mj-lt"/>
                <a:cs typeface="Arial"/>
              </a:rPr>
              <a:t> med </a:t>
            </a:r>
            <a:r>
              <a:rPr lang="en-US" sz="1200" b="1" dirty="0" err="1">
                <a:latin typeface="+mj-lt"/>
                <a:cs typeface="Arial"/>
              </a:rPr>
              <a:t>leverantörskonsolidering</a:t>
            </a:r>
            <a:endParaRPr lang="en-US" sz="1200" b="1" dirty="0">
              <a:latin typeface="+mj-lt"/>
              <a:cs typeface="Arial"/>
            </a:endParaRPr>
          </a:p>
          <a:p>
            <a:r>
              <a:rPr lang="en-US" sz="1200" dirty="0">
                <a:latin typeface="+mj-lt"/>
                <a:cs typeface="Arial"/>
              </a:rPr>
              <a:t>- </a:t>
            </a:r>
            <a:r>
              <a:rPr lang="en-US" sz="1200" b="1" dirty="0">
                <a:latin typeface="+mj-lt"/>
                <a:cs typeface="Arial"/>
              </a:rPr>
              <a:t>De </a:t>
            </a:r>
            <a:r>
              <a:rPr lang="en-US" sz="1200" b="1" dirty="0" err="1">
                <a:latin typeface="+mj-lt"/>
                <a:cs typeface="Arial"/>
              </a:rPr>
              <a:t>olika</a:t>
            </a:r>
            <a:r>
              <a:rPr lang="en-US" sz="1200" b="1" dirty="0">
                <a:latin typeface="+mj-lt"/>
                <a:cs typeface="Arial"/>
              </a:rPr>
              <a:t> </a:t>
            </a:r>
            <a:r>
              <a:rPr lang="en-US" sz="1200" b="1" dirty="0" err="1">
                <a:latin typeface="+mj-lt"/>
                <a:cs typeface="Arial"/>
              </a:rPr>
              <a:t>tillvägagångssätt</a:t>
            </a:r>
            <a:r>
              <a:rPr lang="en-US" sz="1200" dirty="0">
                <a:latin typeface="+mj-lt"/>
                <a:cs typeface="Arial"/>
              </a:rPr>
              <a:t> </a:t>
            </a:r>
            <a:r>
              <a:rPr lang="en-US" sz="1200" dirty="0" err="1">
                <a:latin typeface="+mj-lt"/>
                <a:cs typeface="Arial"/>
              </a:rPr>
              <a:t>som</a:t>
            </a:r>
            <a:r>
              <a:rPr lang="en-US" sz="1200" dirty="0">
                <a:latin typeface="+mj-lt"/>
                <a:cs typeface="Arial"/>
              </a:rPr>
              <a:t> du </a:t>
            </a:r>
            <a:r>
              <a:rPr lang="en-US" sz="1200" dirty="0" err="1">
                <a:latin typeface="+mj-lt"/>
                <a:cs typeface="Arial"/>
              </a:rPr>
              <a:t>kan</a:t>
            </a:r>
            <a:r>
              <a:rPr lang="en-US" sz="1200" dirty="0">
                <a:latin typeface="+mj-lt"/>
                <a:cs typeface="Arial"/>
              </a:rPr>
              <a:t> </a:t>
            </a:r>
            <a:r>
              <a:rPr lang="en-US" sz="1200" dirty="0" err="1">
                <a:latin typeface="+mj-lt"/>
                <a:cs typeface="Arial"/>
              </a:rPr>
              <a:t>använda</a:t>
            </a:r>
            <a:r>
              <a:rPr lang="en-US" sz="1200" dirty="0">
                <a:latin typeface="+mj-lt"/>
                <a:cs typeface="Arial"/>
              </a:rPr>
              <a:t> dig av för </a:t>
            </a:r>
            <a:r>
              <a:rPr lang="en-US" sz="1200" dirty="0" err="1">
                <a:latin typeface="+mj-lt"/>
                <a:cs typeface="Arial"/>
              </a:rPr>
              <a:t>att</a:t>
            </a:r>
            <a:br>
              <a:rPr lang="en-US" sz="1200" dirty="0">
                <a:latin typeface="+mj-lt"/>
                <a:cs typeface="Arial"/>
              </a:rPr>
            </a:br>
            <a:r>
              <a:rPr lang="en-US" sz="1200" dirty="0">
                <a:latin typeface="+mj-lt"/>
                <a:cs typeface="Arial"/>
              </a:rPr>
              <a:t>  </a:t>
            </a:r>
            <a:r>
              <a:rPr lang="en-US" sz="1200" dirty="0" err="1">
                <a:latin typeface="+mj-lt"/>
                <a:cs typeface="Arial"/>
              </a:rPr>
              <a:t>konsolidera</a:t>
            </a:r>
            <a:r>
              <a:rPr lang="en-US" sz="1200" dirty="0">
                <a:latin typeface="+mj-lt"/>
                <a:cs typeface="Arial"/>
              </a:rPr>
              <a:t> </a:t>
            </a:r>
            <a:r>
              <a:rPr lang="en-US" sz="1200" dirty="0" err="1">
                <a:latin typeface="+mj-lt"/>
                <a:cs typeface="Arial"/>
              </a:rPr>
              <a:t>leverantörerna</a:t>
            </a:r>
            <a:endParaRPr lang="en-US" sz="1200" dirty="0">
              <a:latin typeface="+mj-lt"/>
              <a:cs typeface="Arial"/>
            </a:endParaRPr>
          </a:p>
          <a:p>
            <a:r>
              <a:rPr lang="en-US" sz="1200" dirty="0">
                <a:latin typeface="+mj-lt"/>
                <a:cs typeface="Arial"/>
              </a:rPr>
              <a:t>- Hur </a:t>
            </a:r>
            <a:r>
              <a:rPr lang="en-US" sz="1200" dirty="0" err="1">
                <a:latin typeface="+mj-lt"/>
                <a:cs typeface="Arial"/>
              </a:rPr>
              <a:t>konsolidering</a:t>
            </a:r>
            <a:r>
              <a:rPr lang="en-US" sz="1200" dirty="0">
                <a:latin typeface="+mj-lt"/>
                <a:cs typeface="Arial"/>
              </a:rPr>
              <a:t> </a:t>
            </a:r>
            <a:r>
              <a:rPr lang="en-US" sz="1200" dirty="0" err="1">
                <a:latin typeface="+mj-lt"/>
                <a:cs typeface="Arial"/>
              </a:rPr>
              <a:t>fungerar</a:t>
            </a:r>
            <a:r>
              <a:rPr lang="en-US" sz="1200" dirty="0">
                <a:latin typeface="+mj-lt"/>
                <a:cs typeface="Arial"/>
              </a:rPr>
              <a:t> </a:t>
            </a:r>
            <a:r>
              <a:rPr lang="en-US" sz="1200" b="1" dirty="0" err="1">
                <a:latin typeface="+mj-lt"/>
                <a:cs typeface="Arial"/>
              </a:rPr>
              <a:t>i</a:t>
            </a:r>
            <a:r>
              <a:rPr lang="en-US" sz="1200" b="1" dirty="0">
                <a:latin typeface="+mj-lt"/>
                <a:cs typeface="Arial"/>
              </a:rPr>
              <a:t> </a:t>
            </a:r>
            <a:r>
              <a:rPr lang="en-US" sz="1200" b="1" dirty="0" err="1">
                <a:latin typeface="+mj-lt"/>
                <a:cs typeface="Arial"/>
              </a:rPr>
              <a:t>praktiken</a:t>
            </a:r>
            <a:endParaRPr lang="en-US" sz="1200" b="1" dirty="0">
              <a:latin typeface="+mj-lt"/>
              <a:cs typeface="Arial"/>
            </a:endParaRPr>
          </a:p>
          <a:p>
            <a:r>
              <a:rPr lang="en-US" sz="1200" dirty="0">
                <a:latin typeface="+mj-lt"/>
                <a:cs typeface="Arial"/>
              </a:rPr>
              <a:t>- De </a:t>
            </a:r>
            <a:r>
              <a:rPr lang="en-US" sz="1200" err="1">
                <a:latin typeface="+mj-lt"/>
                <a:cs typeface="Arial"/>
              </a:rPr>
              <a:t>potentiella</a:t>
            </a:r>
            <a:r>
              <a:rPr lang="en-US" sz="1200" dirty="0">
                <a:latin typeface="+mj-lt"/>
                <a:cs typeface="Arial"/>
              </a:rPr>
              <a:t> </a:t>
            </a:r>
            <a:r>
              <a:rPr lang="en-US" sz="1200" b="1" err="1">
                <a:latin typeface="+mj-lt"/>
                <a:cs typeface="Arial"/>
              </a:rPr>
              <a:t>nackdelarna</a:t>
            </a:r>
            <a:r>
              <a:rPr lang="en-US" sz="1200" b="1" dirty="0">
                <a:latin typeface="+mj-lt"/>
                <a:cs typeface="Arial"/>
              </a:rPr>
              <a:t> </a:t>
            </a:r>
            <a:r>
              <a:rPr lang="en-US" sz="1200" err="1">
                <a:latin typeface="+mj-lt"/>
                <a:cs typeface="Arial"/>
              </a:rPr>
              <a:t>och</a:t>
            </a:r>
            <a:r>
              <a:rPr lang="en-US" sz="1200" dirty="0">
                <a:latin typeface="+mj-lt"/>
                <a:cs typeface="Arial"/>
              </a:rPr>
              <a:t> de </a:t>
            </a:r>
            <a:r>
              <a:rPr lang="en-US" sz="1200" b="1" err="1">
                <a:latin typeface="+mj-lt"/>
                <a:cs typeface="Arial"/>
              </a:rPr>
              <a:t>lösningar</a:t>
            </a:r>
            <a:r>
              <a:rPr lang="en-US" sz="1200" dirty="0">
                <a:latin typeface="+mj-lt"/>
                <a:cs typeface="Arial"/>
              </a:rPr>
              <a:t> du </a:t>
            </a:r>
            <a:r>
              <a:rPr lang="en-US" sz="1200" err="1">
                <a:latin typeface="+mj-lt"/>
                <a:cs typeface="Arial"/>
              </a:rPr>
              <a:t>behöver</a:t>
            </a:r>
            <a:r>
              <a:rPr lang="en-US" sz="1200" dirty="0">
                <a:latin typeface="+mj-lt"/>
                <a:cs typeface="Arial"/>
              </a:rPr>
              <a:t> för </a:t>
            </a:r>
            <a:r>
              <a:rPr lang="en-US" sz="1200" err="1">
                <a:latin typeface="+mj-lt"/>
                <a:cs typeface="Arial"/>
              </a:rPr>
              <a:t>att</a:t>
            </a:r>
            <a:r>
              <a:rPr lang="en-US" sz="1200" dirty="0">
                <a:latin typeface="+mj-lt"/>
                <a:cs typeface="Arial"/>
              </a:rPr>
              <a:t> </a:t>
            </a:r>
            <a:r>
              <a:rPr lang="en-US" sz="1200" err="1">
                <a:latin typeface="+mj-lt"/>
                <a:cs typeface="Arial"/>
              </a:rPr>
              <a:t>övervinna</a:t>
            </a:r>
            <a:r>
              <a:rPr lang="en-US" sz="1200" dirty="0">
                <a:latin typeface="+mj-lt"/>
                <a:cs typeface="Arial"/>
              </a:rPr>
              <a:t> dem</a:t>
            </a:r>
            <a:endParaRPr lang="en-US" sz="1200" dirty="0">
              <a:effectLst/>
              <a:latin typeface="+mj-lt"/>
              <a:ea typeface="Calibri" panose="020F0502020204030204" pitchFamily="34" charset="0"/>
              <a:cs typeface="Arial"/>
            </a:endParaRPr>
          </a:p>
          <a:p>
            <a:endParaRPr lang="en-US" sz="1200" dirty="0">
              <a:latin typeface="+mj-lt"/>
              <a:ea typeface="Calibri" panose="020F0502020204030204" pitchFamily="34" charset="0"/>
              <a:cs typeface="Arial"/>
            </a:endParaRPr>
          </a:p>
          <a:p>
            <a:r>
              <a:rPr lang="en-US" sz="1200" dirty="0" err="1">
                <a:latin typeface="+mj-lt"/>
                <a:cs typeface="Arial"/>
              </a:rPr>
              <a:t>Låt</a:t>
            </a:r>
            <a:r>
              <a:rPr lang="en-US" sz="1200" dirty="0">
                <a:latin typeface="+mj-lt"/>
                <a:cs typeface="Arial"/>
              </a:rPr>
              <a:t> </a:t>
            </a:r>
            <a:r>
              <a:rPr lang="en-US" sz="1200" dirty="0" err="1">
                <a:latin typeface="+mj-lt"/>
                <a:cs typeface="Arial"/>
              </a:rPr>
              <a:t>oss</a:t>
            </a:r>
            <a:r>
              <a:rPr lang="en-US" sz="1200" dirty="0">
                <a:latin typeface="+mj-lt"/>
                <a:cs typeface="Arial"/>
              </a:rPr>
              <a:t> </a:t>
            </a:r>
            <a:r>
              <a:rPr lang="en-US" sz="1200" dirty="0" err="1">
                <a:latin typeface="+mj-lt"/>
                <a:cs typeface="Arial"/>
              </a:rPr>
              <a:t>börja</a:t>
            </a:r>
            <a:r>
              <a:rPr lang="en-US" sz="1200" dirty="0">
                <a:latin typeface="+mj-lt"/>
                <a:ea typeface="Calibri" panose="020F0502020204030204" pitchFamily="34" charset="0"/>
                <a:cs typeface="Arial"/>
              </a:rPr>
              <a:t>.</a:t>
            </a:r>
          </a:p>
          <a:p>
            <a:pPr marL="0" indent="0">
              <a:buNone/>
            </a:pPr>
            <a:endParaRPr lang="en-US" sz="1200" dirty="0">
              <a:latin typeface="+mj-lt"/>
              <a:cs typeface="Arial"/>
            </a:endParaRPr>
          </a:p>
        </p:txBody>
      </p:sp>
      <p:sp>
        <p:nvSpPr>
          <p:cNvPr id="5" name="Text Placeholder 4">
            <a:extLst>
              <a:ext uri="{FF2B5EF4-FFF2-40B4-BE49-F238E27FC236}">
                <a16:creationId xmlns:a16="http://schemas.microsoft.com/office/drawing/2014/main" id="{F37B3C75-5081-4932-9252-9E25F255E4FB}"/>
              </a:ext>
            </a:extLst>
          </p:cNvPr>
          <p:cNvSpPr>
            <a:spLocks noGrp="1"/>
          </p:cNvSpPr>
          <p:nvPr>
            <p:ph type="body" sz="quarter" idx="20"/>
          </p:nvPr>
        </p:nvSpPr>
        <p:spPr>
          <a:xfrm>
            <a:off x="6095999" y="5011200"/>
            <a:ext cx="6096000" cy="1846800"/>
          </a:xfrm>
          <a:solidFill>
            <a:srgbClr val="315C6D"/>
          </a:solidFill>
        </p:spPr>
        <p:txBody>
          <a:bodyPr/>
          <a:lstStyle/>
          <a:p>
            <a:endParaRPr lang="en-GB" dirty="0"/>
          </a:p>
        </p:txBody>
      </p:sp>
      <p:sp>
        <p:nvSpPr>
          <p:cNvPr id="6" name="Text Placeholder 5">
            <a:extLst>
              <a:ext uri="{FF2B5EF4-FFF2-40B4-BE49-F238E27FC236}">
                <a16:creationId xmlns:a16="http://schemas.microsoft.com/office/drawing/2014/main" id="{D309F743-3A87-4140-83CD-90879BF7C496}"/>
              </a:ext>
            </a:extLst>
          </p:cNvPr>
          <p:cNvSpPr>
            <a:spLocks noGrp="1"/>
          </p:cNvSpPr>
          <p:nvPr>
            <p:ph type="body" sz="quarter" idx="21"/>
          </p:nvPr>
        </p:nvSpPr>
        <p:spPr/>
        <p:txBody>
          <a:bodyPr/>
          <a:lstStyle/>
          <a:p>
            <a:r>
              <a:rPr lang="sv-SE" sz="1800" b="1" dirty="0">
                <a:solidFill>
                  <a:schemeClr val="bg1"/>
                </a:solidFill>
              </a:rPr>
              <a:t>Slawomir </a:t>
            </a:r>
            <a:r>
              <a:rPr lang="sv-SE" sz="1800" b="1" dirty="0" err="1">
                <a:solidFill>
                  <a:schemeClr val="bg1"/>
                </a:solidFill>
              </a:rPr>
              <a:t>Bieszk</a:t>
            </a:r>
            <a:endParaRPr lang="en-GB" sz="1800" b="1" dirty="0">
              <a:solidFill>
                <a:schemeClr val="bg1"/>
              </a:solidFill>
            </a:endParaRPr>
          </a:p>
        </p:txBody>
      </p:sp>
      <p:sp>
        <p:nvSpPr>
          <p:cNvPr id="7" name="Text Placeholder 6">
            <a:extLst>
              <a:ext uri="{FF2B5EF4-FFF2-40B4-BE49-F238E27FC236}">
                <a16:creationId xmlns:a16="http://schemas.microsoft.com/office/drawing/2014/main" id="{C5F7E08A-379D-4807-AD35-DB69110F010D}"/>
              </a:ext>
            </a:extLst>
          </p:cNvPr>
          <p:cNvSpPr>
            <a:spLocks noGrp="1"/>
          </p:cNvSpPr>
          <p:nvPr>
            <p:ph type="body" sz="quarter" idx="22"/>
          </p:nvPr>
        </p:nvSpPr>
        <p:spPr>
          <a:xfrm>
            <a:off x="6547954" y="5574879"/>
            <a:ext cx="5174849" cy="814649"/>
          </a:xfrm>
        </p:spPr>
        <p:txBody>
          <a:bodyPr>
            <a:normAutofit/>
          </a:bodyPr>
          <a:lstStyle/>
          <a:p>
            <a:r>
              <a:rPr lang="sv-SE" sz="1400" dirty="0">
                <a:latin typeface="Arial"/>
                <a:cs typeface="Arial"/>
              </a:rPr>
              <a:t>Slawomir är </a:t>
            </a:r>
            <a:r>
              <a:rPr lang="sv-SE" sz="1400" dirty="0" err="1">
                <a:latin typeface="Arial"/>
                <a:cs typeface="Arial"/>
              </a:rPr>
              <a:t>Customer</a:t>
            </a:r>
            <a:r>
              <a:rPr lang="sv-SE" sz="1400" dirty="0">
                <a:latin typeface="Arial"/>
                <a:cs typeface="Arial"/>
              </a:rPr>
              <a:t> </a:t>
            </a:r>
            <a:r>
              <a:rPr lang="sv-SE" sz="1400" dirty="0" err="1">
                <a:latin typeface="Arial"/>
                <a:cs typeface="Arial"/>
              </a:rPr>
              <a:t>Unit</a:t>
            </a:r>
            <a:r>
              <a:rPr lang="sv-SE" sz="1400" dirty="0">
                <a:latin typeface="Arial"/>
                <a:cs typeface="Arial"/>
              </a:rPr>
              <a:t> Director på </a:t>
            </a:r>
            <a:r>
              <a:rPr lang="sv-SE" sz="1400" dirty="0" err="1">
                <a:latin typeface="Arial"/>
                <a:cs typeface="Arial"/>
              </a:rPr>
              <a:t>Bufab</a:t>
            </a:r>
            <a:r>
              <a:rPr lang="sv-SE" sz="1400" dirty="0">
                <a:latin typeface="Arial"/>
                <a:cs typeface="Arial"/>
              </a:rPr>
              <a:t> </a:t>
            </a:r>
            <a:r>
              <a:rPr lang="sv-SE" sz="1400" dirty="0" err="1">
                <a:latin typeface="Arial"/>
                <a:cs typeface="Arial"/>
              </a:rPr>
              <a:t>Poland</a:t>
            </a:r>
            <a:r>
              <a:rPr lang="sv-SE" sz="1400" dirty="0">
                <a:latin typeface="Arial"/>
                <a:cs typeface="Arial"/>
              </a:rPr>
              <a:t> och har stor erfarenhet av C-partsindustrin, både inom inköp och försäljning.</a:t>
            </a:r>
          </a:p>
        </p:txBody>
      </p:sp>
      <p:sp>
        <p:nvSpPr>
          <p:cNvPr id="8" name="Text Placeholder 7">
            <a:extLst>
              <a:ext uri="{FF2B5EF4-FFF2-40B4-BE49-F238E27FC236}">
                <a16:creationId xmlns:a16="http://schemas.microsoft.com/office/drawing/2014/main" id="{152998D8-6E29-470E-940A-BDC92958E6EC}"/>
              </a:ext>
            </a:extLst>
          </p:cNvPr>
          <p:cNvSpPr>
            <a:spLocks noGrp="1"/>
          </p:cNvSpPr>
          <p:nvPr>
            <p:ph type="body" sz="quarter" idx="23"/>
          </p:nvPr>
        </p:nvSpPr>
        <p:spPr/>
        <p:txBody>
          <a:bodyPr/>
          <a:lstStyle/>
          <a:p>
            <a:r>
              <a:rPr lang="sv-SE" dirty="0"/>
              <a:t>slawomir.bieszk@bufab.com</a:t>
            </a:r>
            <a:endParaRPr lang="en-GB" dirty="0"/>
          </a:p>
        </p:txBody>
      </p:sp>
    </p:spTree>
    <p:extLst>
      <p:ext uri="{BB962C8B-B14F-4D97-AF65-F5344CB8AC3E}">
        <p14:creationId xmlns:p14="http://schemas.microsoft.com/office/powerpoint/2010/main" val="333518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10;&#10;Description automatically generated">
            <a:extLst>
              <a:ext uri="{FF2B5EF4-FFF2-40B4-BE49-F238E27FC236}">
                <a16:creationId xmlns:a16="http://schemas.microsoft.com/office/drawing/2014/main" id="{18249064-BA43-4DEF-B6B9-ED4F8315B5B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a:xfrm>
            <a:off x="0" y="0"/>
            <a:ext cx="6413326" cy="6858000"/>
          </a:xfrm>
        </p:spPr>
      </p:pic>
      <p:sp>
        <p:nvSpPr>
          <p:cNvPr id="4" name="Text Placeholder 3">
            <a:extLst>
              <a:ext uri="{FF2B5EF4-FFF2-40B4-BE49-F238E27FC236}">
                <a16:creationId xmlns:a16="http://schemas.microsoft.com/office/drawing/2014/main" id="{24675A81-0B53-4C89-A1C1-62E6C88684E5}"/>
              </a:ext>
            </a:extLst>
          </p:cNvPr>
          <p:cNvSpPr>
            <a:spLocks noGrp="1"/>
          </p:cNvSpPr>
          <p:nvPr>
            <p:ph type="body" sz="quarter" idx="12"/>
          </p:nvPr>
        </p:nvSpPr>
        <p:spPr>
          <a:xfrm>
            <a:off x="7035816" y="2276298"/>
            <a:ext cx="3616745" cy="2884377"/>
          </a:xfrm>
        </p:spPr>
        <p:txBody>
          <a:bodyPr vert="horz" lIns="91440" tIns="45720" rIns="91440" bIns="45720" rtlCol="0" anchor="t">
            <a:noAutofit/>
          </a:bodyPr>
          <a:lstStyle/>
          <a:p>
            <a:pPr>
              <a:lnSpc>
                <a:spcPct val="100000"/>
              </a:lnSpc>
            </a:pPr>
            <a:r>
              <a:rPr lang="en-US" sz="1600" dirty="0">
                <a:solidFill>
                  <a:srgbClr val="002E5F"/>
                </a:solidFill>
                <a:latin typeface="Arial"/>
                <a:cs typeface="Arial"/>
              </a:rPr>
              <a:t>Tack för </a:t>
            </a:r>
            <a:r>
              <a:rPr lang="en-US" sz="1600" dirty="0" err="1">
                <a:solidFill>
                  <a:srgbClr val="002E5F"/>
                </a:solidFill>
                <a:latin typeface="Arial"/>
                <a:cs typeface="Arial"/>
              </a:rPr>
              <a:t>att</a:t>
            </a:r>
            <a:r>
              <a:rPr lang="en-US" sz="1600" dirty="0">
                <a:solidFill>
                  <a:srgbClr val="002E5F"/>
                </a:solidFill>
                <a:latin typeface="Arial"/>
                <a:cs typeface="Arial"/>
              </a:rPr>
              <a:t> du </a:t>
            </a:r>
            <a:r>
              <a:rPr lang="en-US" sz="1600" dirty="0" err="1">
                <a:solidFill>
                  <a:srgbClr val="002E5F"/>
                </a:solidFill>
                <a:latin typeface="Arial"/>
                <a:cs typeface="Arial"/>
              </a:rPr>
              <a:t>läste</a:t>
            </a:r>
            <a:r>
              <a:rPr lang="en-US" sz="1600" dirty="0">
                <a:solidFill>
                  <a:srgbClr val="002E5F"/>
                </a:solidFill>
                <a:latin typeface="Arial"/>
                <a:cs typeface="Arial"/>
              </a:rPr>
              <a:t> </a:t>
            </a:r>
            <a:r>
              <a:rPr lang="en-US" sz="1600" dirty="0" err="1">
                <a:solidFill>
                  <a:srgbClr val="002E5F"/>
                </a:solidFill>
                <a:latin typeface="Arial"/>
                <a:cs typeface="Arial"/>
              </a:rPr>
              <a:t>denna</a:t>
            </a:r>
            <a:r>
              <a:rPr lang="en-US" sz="1600" dirty="0">
                <a:solidFill>
                  <a:srgbClr val="002E5F"/>
                </a:solidFill>
                <a:latin typeface="Arial"/>
                <a:cs typeface="Arial"/>
              </a:rPr>
              <a:t> guide. </a:t>
            </a:r>
            <a:r>
              <a:rPr lang="en-US" sz="1600" dirty="0" err="1">
                <a:solidFill>
                  <a:srgbClr val="002E5F"/>
                </a:solidFill>
                <a:latin typeface="Arial"/>
                <a:cs typeface="Arial"/>
              </a:rPr>
              <a:t>Förhoppningsvis</a:t>
            </a:r>
            <a:r>
              <a:rPr lang="en-US" sz="1600" dirty="0">
                <a:solidFill>
                  <a:srgbClr val="002E5F"/>
                </a:solidFill>
                <a:latin typeface="Arial"/>
                <a:cs typeface="Arial"/>
              </a:rPr>
              <a:t> </a:t>
            </a:r>
            <a:r>
              <a:rPr lang="en-US" sz="1600" dirty="0" err="1">
                <a:solidFill>
                  <a:srgbClr val="002E5F"/>
                </a:solidFill>
                <a:latin typeface="Arial"/>
                <a:cs typeface="Arial"/>
              </a:rPr>
              <a:t>besvarade</a:t>
            </a:r>
            <a:r>
              <a:rPr lang="en-US" sz="1600" dirty="0">
                <a:solidFill>
                  <a:srgbClr val="002E5F"/>
                </a:solidFill>
                <a:latin typeface="Arial"/>
                <a:cs typeface="Arial"/>
              </a:rPr>
              <a:t> den </a:t>
            </a:r>
            <a:r>
              <a:rPr lang="en-US" sz="1600" dirty="0" err="1">
                <a:solidFill>
                  <a:srgbClr val="002E5F"/>
                </a:solidFill>
                <a:latin typeface="Arial"/>
                <a:cs typeface="Arial"/>
              </a:rPr>
              <a:t>dina</a:t>
            </a:r>
            <a:r>
              <a:rPr lang="en-US" sz="1600" dirty="0">
                <a:solidFill>
                  <a:srgbClr val="002E5F"/>
                </a:solidFill>
                <a:latin typeface="Arial"/>
                <a:cs typeface="Arial"/>
              </a:rPr>
              <a:t> </a:t>
            </a:r>
            <a:r>
              <a:rPr lang="en-US" sz="1600" dirty="0" err="1">
                <a:solidFill>
                  <a:srgbClr val="002E5F"/>
                </a:solidFill>
                <a:latin typeface="Arial"/>
                <a:cs typeface="Arial"/>
              </a:rPr>
              <a:t>viktigaste</a:t>
            </a:r>
            <a:r>
              <a:rPr lang="en-US" sz="1600" dirty="0">
                <a:solidFill>
                  <a:srgbClr val="002E5F"/>
                </a:solidFill>
                <a:latin typeface="Arial"/>
                <a:cs typeface="Arial"/>
              </a:rPr>
              <a:t> </a:t>
            </a:r>
            <a:r>
              <a:rPr lang="en-US" sz="1600" dirty="0" err="1">
                <a:solidFill>
                  <a:srgbClr val="002E5F"/>
                </a:solidFill>
                <a:latin typeface="Arial"/>
                <a:cs typeface="Arial"/>
              </a:rPr>
              <a:t>frågor</a:t>
            </a:r>
            <a:r>
              <a:rPr lang="en-US" sz="1600" dirty="0">
                <a:solidFill>
                  <a:srgbClr val="002E5F"/>
                </a:solidFill>
                <a:latin typeface="Arial"/>
                <a:cs typeface="Arial"/>
              </a:rPr>
              <a:t> om </a:t>
            </a:r>
            <a:r>
              <a:rPr lang="en-US" sz="1600" dirty="0" err="1">
                <a:solidFill>
                  <a:srgbClr val="002E5F"/>
                </a:solidFill>
                <a:latin typeface="Arial"/>
                <a:cs typeface="Arial"/>
              </a:rPr>
              <a:t>leverantörskonsolidering</a:t>
            </a:r>
            <a:r>
              <a:rPr lang="en-US" sz="1600" dirty="0">
                <a:solidFill>
                  <a:srgbClr val="002E5F"/>
                </a:solidFill>
                <a:latin typeface="Arial"/>
                <a:cs typeface="Arial"/>
              </a:rPr>
              <a:t>.</a:t>
            </a:r>
          </a:p>
          <a:p>
            <a:pPr>
              <a:lnSpc>
                <a:spcPct val="100000"/>
              </a:lnSpc>
            </a:pPr>
            <a:r>
              <a:rPr lang="en-US" sz="1600" dirty="0">
                <a:solidFill>
                  <a:srgbClr val="002E5F"/>
                </a:solidFill>
                <a:latin typeface="Arial"/>
                <a:cs typeface="Arial"/>
              </a:rPr>
              <a:t>Om du </a:t>
            </a:r>
            <a:r>
              <a:rPr lang="en-US" sz="1600" dirty="0" err="1">
                <a:solidFill>
                  <a:srgbClr val="002E5F"/>
                </a:solidFill>
                <a:latin typeface="Arial"/>
                <a:cs typeface="Arial"/>
              </a:rPr>
              <a:t>vill</a:t>
            </a:r>
            <a:r>
              <a:rPr lang="en-US" sz="1600" dirty="0">
                <a:solidFill>
                  <a:srgbClr val="002E5F"/>
                </a:solidFill>
                <a:latin typeface="Arial"/>
                <a:cs typeface="Arial"/>
              </a:rPr>
              <a:t> </a:t>
            </a:r>
            <a:r>
              <a:rPr lang="en-US" sz="1600" dirty="0" err="1">
                <a:solidFill>
                  <a:srgbClr val="002E5F"/>
                </a:solidFill>
                <a:latin typeface="Arial"/>
                <a:cs typeface="Arial"/>
              </a:rPr>
              <a:t>veta</a:t>
            </a:r>
            <a:r>
              <a:rPr lang="en-US" sz="1600" dirty="0">
                <a:solidFill>
                  <a:srgbClr val="002E5F"/>
                </a:solidFill>
                <a:latin typeface="Arial"/>
                <a:cs typeface="Arial"/>
              </a:rPr>
              <a:t> </a:t>
            </a:r>
            <a:r>
              <a:rPr lang="en-US" sz="1600" dirty="0" err="1">
                <a:solidFill>
                  <a:srgbClr val="002E5F"/>
                </a:solidFill>
                <a:latin typeface="Arial"/>
                <a:cs typeface="Arial"/>
              </a:rPr>
              <a:t>mer</a:t>
            </a:r>
            <a:r>
              <a:rPr lang="en-US" sz="1600" dirty="0">
                <a:solidFill>
                  <a:srgbClr val="002E5F"/>
                </a:solidFill>
                <a:latin typeface="Arial"/>
                <a:cs typeface="Arial"/>
              </a:rPr>
              <a:t>, </a:t>
            </a:r>
            <a:r>
              <a:rPr lang="en-US" sz="1600" dirty="0" err="1">
                <a:solidFill>
                  <a:srgbClr val="002E5F"/>
                </a:solidFill>
                <a:latin typeface="Arial"/>
                <a:cs typeface="Arial"/>
              </a:rPr>
              <a:t>eller</a:t>
            </a:r>
            <a:r>
              <a:rPr lang="en-US" sz="1600" dirty="0">
                <a:solidFill>
                  <a:srgbClr val="002E5F"/>
                </a:solidFill>
                <a:latin typeface="Arial"/>
                <a:cs typeface="Arial"/>
              </a:rPr>
              <a:t> om du </a:t>
            </a:r>
            <a:r>
              <a:rPr lang="en-US" sz="1600" dirty="0" err="1">
                <a:solidFill>
                  <a:srgbClr val="002E5F"/>
                </a:solidFill>
                <a:latin typeface="Arial"/>
                <a:cs typeface="Arial"/>
              </a:rPr>
              <a:t>planerar</a:t>
            </a:r>
            <a:r>
              <a:rPr lang="en-US" sz="1600" dirty="0">
                <a:solidFill>
                  <a:srgbClr val="002E5F"/>
                </a:solidFill>
                <a:latin typeface="Arial"/>
                <a:cs typeface="Arial"/>
              </a:rPr>
              <a:t> </a:t>
            </a:r>
            <a:r>
              <a:rPr lang="en-US" sz="1600" dirty="0" err="1">
                <a:solidFill>
                  <a:srgbClr val="002E5F"/>
                </a:solidFill>
                <a:latin typeface="Arial"/>
                <a:cs typeface="Arial"/>
              </a:rPr>
              <a:t>att</a:t>
            </a:r>
            <a:r>
              <a:rPr lang="en-US" sz="1600" dirty="0">
                <a:solidFill>
                  <a:srgbClr val="002E5F"/>
                </a:solidFill>
                <a:latin typeface="Arial"/>
                <a:cs typeface="Arial"/>
              </a:rPr>
              <a:t> </a:t>
            </a:r>
            <a:r>
              <a:rPr lang="en-US" sz="1600" dirty="0" err="1">
                <a:solidFill>
                  <a:srgbClr val="002E5F"/>
                </a:solidFill>
                <a:latin typeface="Arial"/>
                <a:cs typeface="Arial"/>
              </a:rPr>
              <a:t>konsolidera</a:t>
            </a:r>
            <a:r>
              <a:rPr lang="en-US" sz="1600" dirty="0">
                <a:solidFill>
                  <a:srgbClr val="002E5F"/>
                </a:solidFill>
                <a:latin typeface="Arial"/>
                <a:cs typeface="Arial"/>
              </a:rPr>
              <a:t> din </a:t>
            </a:r>
            <a:r>
              <a:rPr lang="en-US" sz="1600" dirty="0" err="1">
                <a:solidFill>
                  <a:srgbClr val="002E5F"/>
                </a:solidFill>
                <a:latin typeface="Arial"/>
                <a:cs typeface="Arial"/>
              </a:rPr>
              <a:t>leverantörsbas</a:t>
            </a:r>
            <a:r>
              <a:rPr lang="en-US" sz="1600" dirty="0">
                <a:solidFill>
                  <a:srgbClr val="002E5F"/>
                </a:solidFill>
                <a:latin typeface="Arial"/>
                <a:cs typeface="Arial"/>
              </a:rPr>
              <a:t>, </a:t>
            </a:r>
            <a:r>
              <a:rPr lang="en-US" sz="1600" dirty="0" err="1">
                <a:solidFill>
                  <a:srgbClr val="002E5F"/>
                </a:solidFill>
                <a:latin typeface="Arial"/>
                <a:cs typeface="Arial"/>
              </a:rPr>
              <a:t>tveka</a:t>
            </a:r>
            <a:r>
              <a:rPr lang="en-US" sz="1600" dirty="0">
                <a:solidFill>
                  <a:srgbClr val="002E5F"/>
                </a:solidFill>
                <a:latin typeface="Arial"/>
                <a:cs typeface="Arial"/>
              </a:rPr>
              <a:t> </a:t>
            </a:r>
            <a:r>
              <a:rPr lang="en-US" sz="1600" dirty="0" err="1">
                <a:solidFill>
                  <a:srgbClr val="002E5F"/>
                </a:solidFill>
                <a:latin typeface="Arial"/>
                <a:cs typeface="Arial"/>
              </a:rPr>
              <a:t>inte</a:t>
            </a:r>
            <a:r>
              <a:rPr lang="en-US" sz="1600" dirty="0">
                <a:solidFill>
                  <a:srgbClr val="002E5F"/>
                </a:solidFill>
                <a:latin typeface="Arial"/>
                <a:cs typeface="Arial"/>
              </a:rPr>
              <a:t> </a:t>
            </a:r>
            <a:r>
              <a:rPr lang="en-US" sz="1600" dirty="0" err="1">
                <a:solidFill>
                  <a:srgbClr val="002E5F"/>
                </a:solidFill>
                <a:latin typeface="Arial"/>
                <a:cs typeface="Arial"/>
              </a:rPr>
              <a:t>att</a:t>
            </a:r>
            <a:r>
              <a:rPr lang="en-US" sz="1600" dirty="0">
                <a:solidFill>
                  <a:srgbClr val="002E5F"/>
                </a:solidFill>
                <a:latin typeface="Arial"/>
                <a:cs typeface="Arial"/>
              </a:rPr>
              <a:t> ta </a:t>
            </a:r>
            <a:r>
              <a:rPr lang="en-US" sz="1600" dirty="0" err="1">
                <a:solidFill>
                  <a:srgbClr val="002E5F"/>
                </a:solidFill>
                <a:latin typeface="Arial"/>
                <a:cs typeface="Arial"/>
              </a:rPr>
              <a:t>kontakt</a:t>
            </a:r>
            <a:r>
              <a:rPr lang="en-US" sz="1600" dirty="0">
                <a:solidFill>
                  <a:srgbClr val="002E5F"/>
                </a:solidFill>
                <a:latin typeface="Arial"/>
                <a:cs typeface="Arial"/>
              </a:rPr>
              <a:t> med </a:t>
            </a:r>
            <a:r>
              <a:rPr lang="en-US" sz="1600" dirty="0" err="1">
                <a:solidFill>
                  <a:srgbClr val="002E5F"/>
                </a:solidFill>
                <a:latin typeface="Arial"/>
                <a:cs typeface="Arial"/>
              </a:rPr>
              <a:t>oss</a:t>
            </a:r>
            <a:r>
              <a:rPr lang="en-US" sz="1600" dirty="0">
                <a:solidFill>
                  <a:srgbClr val="002E5F"/>
                </a:solidFill>
                <a:latin typeface="Arial"/>
                <a:cs typeface="Arial"/>
              </a:rPr>
              <a:t>.</a:t>
            </a:r>
          </a:p>
          <a:p>
            <a:pPr>
              <a:lnSpc>
                <a:spcPct val="100000"/>
              </a:lnSpc>
            </a:pPr>
            <a:endParaRPr lang="en-US" sz="1600" dirty="0">
              <a:solidFill>
                <a:srgbClr val="002E5F"/>
              </a:solidFill>
            </a:endParaRPr>
          </a:p>
        </p:txBody>
      </p:sp>
      <p:sp>
        <p:nvSpPr>
          <p:cNvPr id="5" name="Text Placeholder 4">
            <a:extLst>
              <a:ext uri="{FF2B5EF4-FFF2-40B4-BE49-F238E27FC236}">
                <a16:creationId xmlns:a16="http://schemas.microsoft.com/office/drawing/2014/main" id="{52C1D722-3DFB-4F07-998F-A5BD70B3B2EA}"/>
              </a:ext>
            </a:extLst>
          </p:cNvPr>
          <p:cNvSpPr>
            <a:spLocks noGrp="1"/>
          </p:cNvSpPr>
          <p:nvPr>
            <p:ph type="body" sz="quarter" idx="13"/>
          </p:nvPr>
        </p:nvSpPr>
        <p:spPr>
          <a:xfrm>
            <a:off x="7035816" y="1500991"/>
            <a:ext cx="3664469" cy="542883"/>
          </a:xfrm>
        </p:spPr>
        <p:txBody>
          <a:bodyPr/>
          <a:lstStyle/>
          <a:p>
            <a:r>
              <a:rPr lang="en-US" sz="3200" dirty="0" err="1">
                <a:solidFill>
                  <a:srgbClr val="002E5F"/>
                </a:solidFill>
                <a:latin typeface="Arial"/>
                <a:cs typeface="Arial"/>
              </a:rPr>
              <a:t>Lycka</a:t>
            </a:r>
            <a:r>
              <a:rPr lang="en-US" sz="3200" dirty="0">
                <a:solidFill>
                  <a:srgbClr val="002E5F"/>
                </a:solidFill>
                <a:latin typeface="Arial"/>
                <a:cs typeface="Arial"/>
              </a:rPr>
              <a:t> till!</a:t>
            </a:r>
            <a:endParaRPr lang="en-US" dirty="0"/>
          </a:p>
        </p:txBody>
      </p:sp>
      <p:sp>
        <p:nvSpPr>
          <p:cNvPr id="6" name="Text Placeholder 5">
            <a:extLst>
              <a:ext uri="{FF2B5EF4-FFF2-40B4-BE49-F238E27FC236}">
                <a16:creationId xmlns:a16="http://schemas.microsoft.com/office/drawing/2014/main" id="{A6120B4B-2A17-4317-9B09-A953DDA98BC8}"/>
              </a:ext>
            </a:extLst>
          </p:cNvPr>
          <p:cNvSpPr>
            <a:spLocks noGrp="1"/>
          </p:cNvSpPr>
          <p:nvPr>
            <p:ph type="body" sz="quarter" idx="16"/>
          </p:nvPr>
        </p:nvSpPr>
        <p:spPr>
          <a:xfrm>
            <a:off x="7117298" y="4644628"/>
            <a:ext cx="1828798" cy="427178"/>
          </a:xfrm>
          <a:solidFill>
            <a:srgbClr val="315C6D"/>
          </a:solidFill>
          <a:ln w="15875">
            <a:solidFill>
              <a:schemeClr val="bg1"/>
            </a:solidFill>
          </a:ln>
        </p:spPr>
        <p:txBody>
          <a:bodyPr>
            <a:normAutofit/>
          </a:bodyPr>
          <a:lstStyle/>
          <a:p>
            <a:r>
              <a:rPr lang="en-US" sz="1200" dirty="0">
                <a:solidFill>
                  <a:schemeClr val="bg1"/>
                </a:solidFill>
                <a:latin typeface="Arial"/>
                <a:cs typeface="Arial"/>
                <a:hlinkClick r:id="rId3">
                  <a:extLst>
                    <a:ext uri="{A12FA001-AC4F-418D-AE19-62706E023703}">
                      <ahyp:hlinkClr xmlns:ahyp="http://schemas.microsoft.com/office/drawing/2018/hyperlinkcolor" val="tx"/>
                    </a:ext>
                  </a:extLst>
                </a:hlinkClick>
              </a:rPr>
              <a:t>Prata med en expert</a:t>
            </a:r>
            <a:endParaRPr lang="en-US" dirty="0">
              <a:solidFill>
                <a:schemeClr val="bg1"/>
              </a:solidFill>
            </a:endParaRPr>
          </a:p>
        </p:txBody>
      </p:sp>
    </p:spTree>
    <p:extLst>
      <p:ext uri="{BB962C8B-B14F-4D97-AF65-F5344CB8AC3E}">
        <p14:creationId xmlns:p14="http://schemas.microsoft.com/office/powerpoint/2010/main" val="27703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1DD97FFB-8049-584C-AE4A-7A9CFA4DB29D}"/>
              </a:ext>
            </a:extLst>
          </p:cNvPr>
          <p:cNvSpPr txBox="1">
            <a:spLocks/>
          </p:cNvSpPr>
          <p:nvPr/>
        </p:nvSpPr>
        <p:spPr>
          <a:xfrm>
            <a:off x="524351" y="2532283"/>
            <a:ext cx="5122387" cy="1793431"/>
          </a:xfrm>
          <a:prstGeom prst="rect">
            <a:avLst/>
          </a:prstGeom>
        </p:spPr>
        <p:txBody>
          <a:bodyPr vert="horz" lIns="91440" tIns="45720" rIns="91440" bIns="45720" rtlCol="0" anchor="ctr">
            <a:noAutofit/>
          </a:bodyPr>
          <a:lstStyle>
            <a:lvl1pPr marL="0" marR="0" indent="0"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sz="3000" b="1" i="0" kern="1200" spc="-100" baseline="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Arial"/>
                <a:cs typeface="Arial"/>
              </a:rPr>
              <a:t>Tre fördelar med leverantörskonsolidering</a:t>
            </a:r>
            <a:endParaRPr lang="en-US" b="0" dirty="0"/>
          </a:p>
        </p:txBody>
      </p:sp>
      <p:pic>
        <p:nvPicPr>
          <p:cNvPr id="4" name="Picture 3" descr="A picture containing person, person&#10;&#10;Description automatically generated">
            <a:extLst>
              <a:ext uri="{FF2B5EF4-FFF2-40B4-BE49-F238E27FC236}">
                <a16:creationId xmlns:a16="http://schemas.microsoft.com/office/drawing/2014/main" id="{061D0413-08A8-42AB-A39B-DAFA1D25F9C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5321507" y="0"/>
            <a:ext cx="6870492" cy="6858000"/>
          </a:xfrm>
          <a:prstGeom prst="rect">
            <a:avLst/>
          </a:prstGeom>
        </p:spPr>
      </p:pic>
    </p:spTree>
    <p:extLst>
      <p:ext uri="{BB962C8B-B14F-4D97-AF65-F5344CB8AC3E}">
        <p14:creationId xmlns:p14="http://schemas.microsoft.com/office/powerpoint/2010/main" val="21618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B01B2-1322-4399-9750-2A650A2BF8FB}"/>
              </a:ext>
            </a:extLst>
          </p:cNvPr>
          <p:cNvSpPr>
            <a:spLocks noGrp="1"/>
          </p:cNvSpPr>
          <p:nvPr>
            <p:ph type="body" sz="quarter" idx="13"/>
          </p:nvPr>
        </p:nvSpPr>
        <p:spPr>
          <a:xfrm>
            <a:off x="469197" y="878400"/>
            <a:ext cx="5124009" cy="716147"/>
          </a:xfrm>
        </p:spPr>
        <p:txBody>
          <a:bodyPr vert="horz" lIns="91440" tIns="45720" rIns="91440" bIns="45720" rtlCol="0" anchor="t">
            <a:normAutofit/>
          </a:bodyPr>
          <a:lstStyle/>
          <a:p>
            <a:r>
              <a:rPr lang="sv-SE" dirty="0">
                <a:latin typeface="Arial"/>
                <a:cs typeface="Arial"/>
              </a:rPr>
              <a:t>Minskad administration</a:t>
            </a:r>
            <a:endParaRPr lang="en-US" b="0" dirty="0"/>
          </a:p>
        </p:txBody>
      </p:sp>
      <p:sp>
        <p:nvSpPr>
          <p:cNvPr id="3" name="Text Placeholder 2">
            <a:extLst>
              <a:ext uri="{FF2B5EF4-FFF2-40B4-BE49-F238E27FC236}">
                <a16:creationId xmlns:a16="http://schemas.microsoft.com/office/drawing/2014/main" id="{969BF6E3-7433-4726-9CE8-E45716873C9C}"/>
              </a:ext>
            </a:extLst>
          </p:cNvPr>
          <p:cNvSpPr>
            <a:spLocks noGrp="1"/>
          </p:cNvSpPr>
          <p:nvPr>
            <p:ph type="body" sz="quarter" idx="14"/>
          </p:nvPr>
        </p:nvSpPr>
        <p:spPr>
          <a:xfrm>
            <a:off x="469198" y="1605600"/>
            <a:ext cx="4291646" cy="4289581"/>
          </a:xfrm>
        </p:spPr>
        <p:txBody>
          <a:bodyPr vert="horz" lIns="91440" tIns="45720" rIns="91440" bIns="45720" rtlCol="0" anchor="t">
            <a:normAutofit/>
          </a:bodyPr>
          <a:lstStyle/>
          <a:p>
            <a:pPr marL="0" indent="0">
              <a:buNone/>
            </a:pPr>
            <a:r>
              <a:rPr lang="en-US" dirty="0">
                <a:latin typeface="Arial"/>
                <a:cs typeface="Arial"/>
              </a:rPr>
              <a:t>Den </a:t>
            </a:r>
            <a:r>
              <a:rPr lang="en-US" dirty="0" err="1">
                <a:latin typeface="Arial"/>
                <a:cs typeface="Arial"/>
              </a:rPr>
              <a:t>mest</a:t>
            </a:r>
            <a:r>
              <a:rPr lang="en-US" dirty="0">
                <a:latin typeface="Arial"/>
                <a:cs typeface="Arial"/>
              </a:rPr>
              <a:t> </a:t>
            </a:r>
            <a:r>
              <a:rPr lang="en-US" dirty="0" err="1">
                <a:latin typeface="Arial"/>
                <a:cs typeface="Arial"/>
              </a:rPr>
              <a:t>påtagliga</a:t>
            </a:r>
            <a:r>
              <a:rPr lang="en-US" dirty="0">
                <a:latin typeface="Arial"/>
                <a:cs typeface="Arial"/>
              </a:rPr>
              <a:t> </a:t>
            </a:r>
            <a:r>
              <a:rPr lang="en-US" dirty="0" err="1">
                <a:latin typeface="Arial"/>
                <a:cs typeface="Arial"/>
              </a:rPr>
              <a:t>fördelen</a:t>
            </a:r>
            <a:r>
              <a:rPr lang="en-US" dirty="0">
                <a:latin typeface="Arial"/>
                <a:cs typeface="Arial"/>
              </a:rPr>
              <a:t> med </a:t>
            </a:r>
            <a:r>
              <a:rPr lang="en-US" dirty="0" err="1">
                <a:latin typeface="Arial"/>
                <a:cs typeface="Arial"/>
              </a:rPr>
              <a:t>en</a:t>
            </a:r>
            <a:r>
              <a:rPr lang="en-US" dirty="0">
                <a:latin typeface="Arial"/>
                <a:cs typeface="Arial"/>
              </a:rPr>
              <a:t> </a:t>
            </a:r>
            <a:r>
              <a:rPr lang="en-US" dirty="0" err="1">
                <a:latin typeface="Arial"/>
                <a:cs typeface="Arial"/>
              </a:rPr>
              <a:t>konsoliderad</a:t>
            </a:r>
            <a:r>
              <a:rPr lang="en-US" dirty="0">
                <a:latin typeface="Arial"/>
                <a:cs typeface="Arial"/>
              </a:rPr>
              <a:t> </a:t>
            </a:r>
            <a:r>
              <a:rPr lang="en-US" dirty="0" err="1">
                <a:latin typeface="Arial"/>
                <a:cs typeface="Arial"/>
              </a:rPr>
              <a:t>leverantörsbas</a:t>
            </a:r>
            <a:r>
              <a:rPr lang="en-US" dirty="0">
                <a:latin typeface="Arial"/>
                <a:cs typeface="Arial"/>
              </a:rPr>
              <a:t> för </a:t>
            </a:r>
            <a:r>
              <a:rPr lang="en-US" dirty="0" err="1">
                <a:latin typeface="Arial"/>
                <a:cs typeface="Arial"/>
              </a:rPr>
              <a:t>en</a:t>
            </a:r>
            <a:r>
              <a:rPr lang="en-US" dirty="0">
                <a:latin typeface="Arial"/>
                <a:cs typeface="Arial"/>
              </a:rPr>
              <a:t> </a:t>
            </a:r>
            <a:r>
              <a:rPr lang="en-US" dirty="0" err="1">
                <a:latin typeface="Arial"/>
                <a:cs typeface="Arial"/>
              </a:rPr>
              <a:t>inköpare</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minskad</a:t>
            </a:r>
            <a:r>
              <a:rPr lang="en-US" dirty="0">
                <a:latin typeface="Arial"/>
                <a:cs typeface="Arial"/>
              </a:rPr>
              <a:t> administration.</a:t>
            </a:r>
          </a:p>
          <a:p>
            <a:pPr marL="0" indent="0">
              <a:buNone/>
            </a:pPr>
            <a:r>
              <a:rPr lang="en-US" dirty="0" err="1">
                <a:latin typeface="Arial"/>
                <a:cs typeface="Arial"/>
              </a:rPr>
              <a:t>När</a:t>
            </a:r>
            <a:r>
              <a:rPr lang="en-US" dirty="0">
                <a:latin typeface="Arial"/>
                <a:cs typeface="Arial"/>
              </a:rPr>
              <a:t> du </a:t>
            </a:r>
            <a:r>
              <a:rPr lang="en-US" dirty="0" err="1">
                <a:latin typeface="Arial"/>
                <a:cs typeface="Arial"/>
              </a:rPr>
              <a:t>har</a:t>
            </a:r>
            <a:r>
              <a:rPr lang="en-US" dirty="0">
                <a:latin typeface="Arial"/>
                <a:cs typeface="Arial"/>
              </a:rPr>
              <a:t> </a:t>
            </a:r>
            <a:r>
              <a:rPr lang="en-US" dirty="0" err="1">
                <a:latin typeface="Arial"/>
                <a:cs typeface="Arial"/>
              </a:rPr>
              <a:t>ett</a:t>
            </a:r>
            <a:r>
              <a:rPr lang="en-US" dirty="0">
                <a:latin typeface="Arial"/>
                <a:cs typeface="Arial"/>
              </a:rPr>
              <a:t> </a:t>
            </a:r>
            <a:r>
              <a:rPr lang="en-US" dirty="0" err="1">
                <a:latin typeface="Arial"/>
                <a:cs typeface="Arial"/>
              </a:rPr>
              <a:t>stort</a:t>
            </a:r>
            <a:r>
              <a:rPr lang="en-US" dirty="0">
                <a:latin typeface="Arial"/>
                <a:cs typeface="Arial"/>
              </a:rPr>
              <a:t> </a:t>
            </a:r>
            <a:r>
              <a:rPr lang="en-US" dirty="0" err="1">
                <a:latin typeface="Arial"/>
                <a:cs typeface="Arial"/>
              </a:rPr>
              <a:t>antal</a:t>
            </a:r>
            <a:r>
              <a:rPr lang="en-US" dirty="0">
                <a:latin typeface="Arial"/>
                <a:cs typeface="Arial"/>
              </a:rPr>
              <a:t> </a:t>
            </a:r>
            <a:r>
              <a:rPr lang="en-US" dirty="0" err="1">
                <a:latin typeface="Arial"/>
                <a:cs typeface="Arial"/>
              </a:rPr>
              <a:t>leverantörer</a:t>
            </a:r>
            <a:r>
              <a:rPr lang="en-US" dirty="0">
                <a:latin typeface="Arial"/>
                <a:cs typeface="Arial"/>
              </a:rPr>
              <a:t> </a:t>
            </a:r>
            <a:r>
              <a:rPr lang="en-US" dirty="0" err="1">
                <a:latin typeface="Arial"/>
                <a:cs typeface="Arial"/>
              </a:rPr>
              <a:t>måste</a:t>
            </a:r>
            <a:r>
              <a:rPr lang="en-US" dirty="0">
                <a:latin typeface="Arial"/>
                <a:cs typeface="Arial"/>
              </a:rPr>
              <a:t> du:</a:t>
            </a:r>
          </a:p>
          <a:p>
            <a:pPr marL="685165" lvl="1" indent="-227965"/>
            <a:r>
              <a:rPr lang="en-US" sz="1250" dirty="0" err="1">
                <a:latin typeface="Arial"/>
                <a:cs typeface="Arial"/>
              </a:rPr>
              <a:t>Sourca</a:t>
            </a:r>
            <a:r>
              <a:rPr lang="en-US" sz="1250" dirty="0">
                <a:latin typeface="Arial"/>
                <a:cs typeface="Arial"/>
              </a:rPr>
              <a:t> </a:t>
            </a:r>
            <a:r>
              <a:rPr lang="en-US" sz="1250" dirty="0" err="1">
                <a:latin typeface="Arial"/>
                <a:cs typeface="Arial"/>
              </a:rPr>
              <a:t>komponenter</a:t>
            </a:r>
            <a:endParaRPr lang="en-US" sz="1250" dirty="0">
              <a:latin typeface="Arial"/>
              <a:cs typeface="Arial"/>
            </a:endParaRPr>
          </a:p>
          <a:p>
            <a:pPr marL="685165" lvl="1" indent="-227965"/>
            <a:r>
              <a:rPr lang="en-US" sz="1250" dirty="0" err="1">
                <a:latin typeface="Arial"/>
                <a:cs typeface="Arial"/>
              </a:rPr>
              <a:t>Förhandla</a:t>
            </a:r>
            <a:r>
              <a:rPr lang="en-US" sz="1250" dirty="0">
                <a:latin typeface="Arial"/>
                <a:cs typeface="Arial"/>
              </a:rPr>
              <a:t> om </a:t>
            </a:r>
            <a:r>
              <a:rPr lang="en-US" sz="1250" dirty="0" err="1">
                <a:latin typeface="Arial"/>
                <a:cs typeface="Arial"/>
              </a:rPr>
              <a:t>priser</a:t>
            </a:r>
            <a:endParaRPr lang="en-US" sz="1250" dirty="0">
              <a:latin typeface="Arial"/>
              <a:cs typeface="Arial"/>
            </a:endParaRPr>
          </a:p>
          <a:p>
            <a:pPr marL="685165" lvl="1" indent="-227965"/>
            <a:r>
              <a:rPr lang="en-US" sz="1250" dirty="0" err="1">
                <a:latin typeface="Arial"/>
                <a:cs typeface="Arial"/>
              </a:rPr>
              <a:t>Lägga</a:t>
            </a:r>
            <a:r>
              <a:rPr lang="en-US" sz="1250" dirty="0">
                <a:latin typeface="Arial"/>
                <a:cs typeface="Arial"/>
              </a:rPr>
              <a:t> </a:t>
            </a:r>
            <a:r>
              <a:rPr lang="en-US" sz="1250" dirty="0" err="1">
                <a:latin typeface="Arial"/>
                <a:cs typeface="Arial"/>
              </a:rPr>
              <a:t>beställningar</a:t>
            </a:r>
            <a:endParaRPr lang="en-US" sz="1250"/>
          </a:p>
          <a:p>
            <a:pPr marL="685165" lvl="1" indent="-227965"/>
            <a:r>
              <a:rPr lang="en-US" sz="1250" dirty="0" err="1">
                <a:latin typeface="Arial"/>
                <a:cs typeface="Arial"/>
              </a:rPr>
              <a:t>Betala</a:t>
            </a:r>
            <a:r>
              <a:rPr lang="en-US" sz="1250" dirty="0">
                <a:latin typeface="Arial"/>
                <a:cs typeface="Arial"/>
              </a:rPr>
              <a:t> </a:t>
            </a:r>
            <a:r>
              <a:rPr lang="en-US" sz="1250" dirty="0" err="1">
                <a:latin typeface="Arial"/>
                <a:cs typeface="Arial"/>
              </a:rPr>
              <a:t>fakturor</a:t>
            </a:r>
            <a:endParaRPr lang="en-US" sz="1250"/>
          </a:p>
          <a:p>
            <a:pPr marL="685165" lvl="1" indent="-227965"/>
            <a:r>
              <a:rPr lang="en-US" sz="1250" dirty="0">
                <a:latin typeface="Arial"/>
                <a:cs typeface="Arial"/>
              </a:rPr>
              <a:t>Ta </a:t>
            </a:r>
            <a:r>
              <a:rPr lang="en-US" sz="1250" dirty="0" err="1">
                <a:latin typeface="Arial"/>
                <a:cs typeface="Arial"/>
              </a:rPr>
              <a:t>emot</a:t>
            </a:r>
            <a:r>
              <a:rPr lang="en-US" sz="1250" dirty="0">
                <a:latin typeface="Arial"/>
                <a:cs typeface="Arial"/>
              </a:rPr>
              <a:t> </a:t>
            </a:r>
            <a:r>
              <a:rPr lang="en-US" sz="1250" dirty="0" err="1">
                <a:latin typeface="Arial"/>
                <a:cs typeface="Arial"/>
              </a:rPr>
              <a:t>leveranser</a:t>
            </a:r>
            <a:endParaRPr lang="en-US" sz="1250"/>
          </a:p>
          <a:p>
            <a:pPr marL="0" indent="0">
              <a:buNone/>
            </a:pPr>
            <a:r>
              <a:rPr lang="en-US" dirty="0">
                <a:latin typeface="Arial"/>
                <a:cs typeface="Arial"/>
              </a:rPr>
              <a:t>… för </a:t>
            </a:r>
            <a:r>
              <a:rPr lang="en-US" dirty="0" err="1">
                <a:latin typeface="Arial"/>
                <a:cs typeface="Arial"/>
              </a:rPr>
              <a:t>varje</a:t>
            </a:r>
            <a:r>
              <a:rPr lang="en-US" dirty="0">
                <a:latin typeface="Arial"/>
                <a:cs typeface="Arial"/>
              </a:rPr>
              <a:t> </a:t>
            </a:r>
            <a:r>
              <a:rPr lang="en-US" dirty="0" err="1">
                <a:latin typeface="Arial"/>
                <a:cs typeface="Arial"/>
              </a:rPr>
              <a:t>enskild</a:t>
            </a:r>
            <a:r>
              <a:rPr lang="en-US" dirty="0">
                <a:latin typeface="Arial"/>
                <a:cs typeface="Arial"/>
              </a:rPr>
              <a:t> </a:t>
            </a:r>
            <a:r>
              <a:rPr lang="en-US" dirty="0" err="1">
                <a:latin typeface="Arial"/>
                <a:cs typeface="Arial"/>
              </a:rPr>
              <a:t>leverantör</a:t>
            </a:r>
            <a:r>
              <a:rPr lang="en-US" dirty="0">
                <a:latin typeface="Arial"/>
                <a:cs typeface="Arial"/>
              </a:rPr>
              <a:t>.</a:t>
            </a:r>
          </a:p>
          <a:p>
            <a:pPr marL="0" indent="0">
              <a:buNone/>
            </a:pPr>
            <a:r>
              <a:rPr lang="en-US" dirty="0" err="1">
                <a:latin typeface="Arial"/>
                <a:cs typeface="Arial"/>
              </a:rPr>
              <a:t>Genom</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minska</a:t>
            </a:r>
            <a:r>
              <a:rPr lang="en-US" dirty="0">
                <a:latin typeface="Arial"/>
                <a:cs typeface="Arial"/>
              </a:rPr>
              <a:t> </a:t>
            </a:r>
            <a:r>
              <a:rPr lang="en-US" dirty="0" err="1">
                <a:latin typeface="Arial"/>
                <a:cs typeface="Arial"/>
              </a:rPr>
              <a:t>antalet</a:t>
            </a:r>
            <a:r>
              <a:rPr lang="en-US" dirty="0">
                <a:latin typeface="Arial"/>
                <a:cs typeface="Arial"/>
              </a:rPr>
              <a:t> </a:t>
            </a:r>
            <a:r>
              <a:rPr lang="en-US" dirty="0" err="1">
                <a:latin typeface="Arial"/>
                <a:cs typeface="Arial"/>
              </a:rPr>
              <a:t>leverantörer</a:t>
            </a:r>
            <a:r>
              <a:rPr lang="en-US" dirty="0">
                <a:latin typeface="Arial"/>
                <a:cs typeface="Arial"/>
              </a:rPr>
              <a:t> </a:t>
            </a:r>
            <a:r>
              <a:rPr lang="en-US" dirty="0" err="1">
                <a:latin typeface="Arial"/>
                <a:cs typeface="Arial"/>
              </a:rPr>
              <a:t>eliminerar</a:t>
            </a:r>
            <a:r>
              <a:rPr lang="en-US" dirty="0">
                <a:latin typeface="Arial"/>
                <a:cs typeface="Arial"/>
              </a:rPr>
              <a:t> du </a:t>
            </a:r>
            <a:r>
              <a:rPr lang="en-US" dirty="0" err="1">
                <a:latin typeface="Arial"/>
                <a:cs typeface="Arial"/>
              </a:rPr>
              <a:t>en</a:t>
            </a:r>
            <a:r>
              <a:rPr lang="en-US" dirty="0">
                <a:latin typeface="Arial"/>
                <a:cs typeface="Arial"/>
              </a:rPr>
              <a:t> </a:t>
            </a:r>
            <a:r>
              <a:rPr lang="en-US" dirty="0" err="1">
                <a:latin typeface="Arial"/>
                <a:cs typeface="Arial"/>
              </a:rPr>
              <a:t>hel</a:t>
            </a:r>
            <a:r>
              <a:rPr lang="en-US" dirty="0">
                <a:latin typeface="Arial"/>
                <a:cs typeface="Arial"/>
              </a:rPr>
              <a:t> del </a:t>
            </a:r>
            <a:r>
              <a:rPr lang="en-US" dirty="0" err="1">
                <a:latin typeface="Arial"/>
                <a:cs typeface="Arial"/>
              </a:rPr>
              <a:t>manuellt</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repetitivt</a:t>
            </a:r>
            <a:r>
              <a:rPr lang="en-US" dirty="0">
                <a:latin typeface="Arial"/>
                <a:cs typeface="Arial"/>
              </a:rPr>
              <a:t> </a:t>
            </a:r>
            <a:r>
              <a:rPr lang="en-US" dirty="0" err="1">
                <a:latin typeface="Arial"/>
                <a:cs typeface="Arial"/>
              </a:rPr>
              <a:t>arbete</a:t>
            </a:r>
            <a:r>
              <a:rPr lang="en-US" dirty="0">
                <a:latin typeface="Arial"/>
                <a:cs typeface="Arial"/>
              </a:rPr>
              <a:t>, </a:t>
            </a:r>
            <a:r>
              <a:rPr lang="en-US" dirty="0" err="1">
                <a:latin typeface="Arial"/>
                <a:cs typeface="Arial"/>
              </a:rPr>
              <a:t>vilket</a:t>
            </a:r>
            <a:r>
              <a:rPr lang="en-US" dirty="0">
                <a:latin typeface="Arial"/>
                <a:cs typeface="Arial"/>
              </a:rPr>
              <a:t> ger dig </a:t>
            </a:r>
            <a:r>
              <a:rPr lang="en-US" dirty="0" err="1">
                <a:latin typeface="Arial"/>
                <a:cs typeface="Arial"/>
              </a:rPr>
              <a:t>tid</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fokusera</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andra</a:t>
            </a:r>
            <a:r>
              <a:rPr lang="en-US" dirty="0">
                <a:latin typeface="Arial"/>
                <a:cs typeface="Arial"/>
              </a:rPr>
              <a:t> saker.</a:t>
            </a:r>
          </a:p>
          <a:p>
            <a:pPr marL="0" indent="0">
              <a:buNone/>
            </a:pPr>
            <a:endParaRPr lang="en-US" dirty="0"/>
          </a:p>
        </p:txBody>
      </p:sp>
      <p:sp>
        <p:nvSpPr>
          <p:cNvPr id="5" name="Text Placeholder 1">
            <a:extLst>
              <a:ext uri="{FF2B5EF4-FFF2-40B4-BE49-F238E27FC236}">
                <a16:creationId xmlns:a16="http://schemas.microsoft.com/office/drawing/2014/main" id="{3B9512D8-D304-46B7-89E4-774C3D15C666}"/>
              </a:ext>
            </a:extLst>
          </p:cNvPr>
          <p:cNvSpPr txBox="1">
            <a:spLocks/>
          </p:cNvSpPr>
          <p:nvPr/>
        </p:nvSpPr>
        <p:spPr>
          <a:xfrm>
            <a:off x="469197" y="584426"/>
            <a:ext cx="5124009" cy="716147"/>
          </a:xfrm>
          <a:prstGeom prst="rect">
            <a:avLst/>
          </a:prstGeom>
        </p:spPr>
        <p:txBody>
          <a:bodyPr vert="horz" lIns="91440" tIns="45720" rIns="91440" bIns="45720" rtlCol="0" anchor="t">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latin typeface="Arial"/>
                <a:cs typeface="Arial"/>
              </a:rPr>
              <a:t>Fördelar</a:t>
            </a:r>
            <a:r>
              <a:rPr lang="en-US" sz="1400" dirty="0">
                <a:latin typeface="Arial"/>
                <a:cs typeface="Arial"/>
              </a:rPr>
              <a:t> med </a:t>
            </a:r>
            <a:r>
              <a:rPr lang="en-US" sz="1400" dirty="0" err="1">
                <a:latin typeface="Arial"/>
                <a:cs typeface="Arial"/>
              </a:rPr>
              <a:t>leverantörskonsolidering</a:t>
            </a:r>
            <a:endParaRPr lang="en-US" sz="1400" dirty="0" err="1"/>
          </a:p>
        </p:txBody>
      </p:sp>
      <p:pic>
        <p:nvPicPr>
          <p:cNvPr id="11" name="Picture Placeholder 10" descr="A person looking at a computer screen&#10;&#10;Description automatically generated with medium confidence">
            <a:extLst>
              <a:ext uri="{FF2B5EF4-FFF2-40B4-BE49-F238E27FC236}">
                <a16:creationId xmlns:a16="http://schemas.microsoft.com/office/drawing/2014/main" id="{7F03C8F0-763B-4F94-AB39-1EC8CAC0CBE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11815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9E9899-495A-4C9B-965E-D31753DF6388}"/>
              </a:ext>
            </a:extLst>
          </p:cNvPr>
          <p:cNvSpPr>
            <a:spLocks noGrp="1"/>
          </p:cNvSpPr>
          <p:nvPr>
            <p:ph type="body" sz="quarter" idx="16"/>
          </p:nvPr>
        </p:nvSpPr>
        <p:spPr/>
        <p:txBody>
          <a:bodyPr vert="horz" lIns="91440" tIns="45720" rIns="91440" bIns="45720" rtlCol="0" anchor="t">
            <a:noAutofit/>
          </a:bodyPr>
          <a:lstStyle/>
          <a:p>
            <a:r>
              <a:rPr lang="sv-SE" dirty="0">
                <a:latin typeface="Arial"/>
                <a:cs typeface="Arial"/>
              </a:rPr>
              <a:t>Bättre relationer</a:t>
            </a:r>
            <a:endParaRPr lang="en-US" b="0" dirty="0"/>
          </a:p>
        </p:txBody>
      </p:sp>
      <p:sp>
        <p:nvSpPr>
          <p:cNvPr id="4" name="Text Placeholder 3">
            <a:extLst>
              <a:ext uri="{FF2B5EF4-FFF2-40B4-BE49-F238E27FC236}">
                <a16:creationId xmlns:a16="http://schemas.microsoft.com/office/drawing/2014/main" id="{F31D4EC8-D387-431C-8357-6E2FBB1828FE}"/>
              </a:ext>
            </a:extLst>
          </p:cNvPr>
          <p:cNvSpPr>
            <a:spLocks noGrp="1"/>
          </p:cNvSpPr>
          <p:nvPr>
            <p:ph type="body" sz="quarter" idx="17"/>
          </p:nvPr>
        </p:nvSpPr>
        <p:spPr>
          <a:xfrm>
            <a:off x="6563493" y="1604807"/>
            <a:ext cx="4588211" cy="4289581"/>
          </a:xfrm>
        </p:spPr>
        <p:txBody>
          <a:bodyPr vert="horz" lIns="91440" tIns="45720" rIns="91440" bIns="45720" rtlCol="0" anchor="t">
            <a:normAutofit/>
          </a:bodyPr>
          <a:lstStyle/>
          <a:p>
            <a:pPr marL="0" indent="0">
              <a:buNone/>
            </a:pPr>
            <a:r>
              <a:rPr lang="en-US" dirty="0">
                <a:latin typeface="Arial"/>
                <a:cs typeface="Arial"/>
              </a:rPr>
              <a:t>Om du </a:t>
            </a:r>
            <a:r>
              <a:rPr lang="en-US" dirty="0" err="1">
                <a:latin typeface="Arial"/>
                <a:cs typeface="Arial"/>
              </a:rPr>
              <a:t>lägger</a:t>
            </a:r>
            <a:r>
              <a:rPr lang="en-US" dirty="0">
                <a:latin typeface="Arial"/>
                <a:cs typeface="Arial"/>
              </a:rPr>
              <a:t> </a:t>
            </a:r>
            <a:r>
              <a:rPr lang="en-US" dirty="0" err="1">
                <a:latin typeface="Arial"/>
                <a:cs typeface="Arial"/>
              </a:rPr>
              <a:t>många</a:t>
            </a:r>
            <a:r>
              <a:rPr lang="en-US" dirty="0">
                <a:latin typeface="Arial"/>
                <a:cs typeface="Arial"/>
              </a:rPr>
              <a:t> </a:t>
            </a:r>
            <a:r>
              <a:rPr lang="en-US" dirty="0" err="1">
                <a:latin typeface="Arial"/>
                <a:cs typeface="Arial"/>
              </a:rPr>
              <a:t>små</a:t>
            </a:r>
            <a:r>
              <a:rPr lang="en-US" dirty="0">
                <a:latin typeface="Arial"/>
                <a:cs typeface="Arial"/>
              </a:rPr>
              <a:t> </a:t>
            </a:r>
            <a:r>
              <a:rPr lang="en-US" dirty="0" err="1">
                <a:latin typeface="Arial"/>
                <a:cs typeface="Arial"/>
              </a:rPr>
              <a:t>beställningar</a:t>
            </a:r>
            <a:r>
              <a:rPr lang="en-US" dirty="0">
                <a:latin typeface="Arial"/>
                <a:cs typeface="Arial"/>
              </a:rPr>
              <a:t> hos </a:t>
            </a:r>
            <a:r>
              <a:rPr lang="en-US" dirty="0" err="1">
                <a:latin typeface="Arial"/>
                <a:cs typeface="Arial"/>
              </a:rPr>
              <a:t>ett</a:t>
            </a:r>
            <a:r>
              <a:rPr lang="en-US" dirty="0">
                <a:latin typeface="Arial"/>
                <a:cs typeface="Arial"/>
              </a:rPr>
              <a:t> </a:t>
            </a:r>
            <a:r>
              <a:rPr lang="en-US" dirty="0" err="1">
                <a:latin typeface="Arial"/>
                <a:cs typeface="Arial"/>
              </a:rPr>
              <a:t>stort</a:t>
            </a:r>
            <a:r>
              <a:rPr lang="en-US" dirty="0">
                <a:latin typeface="Arial"/>
                <a:cs typeface="Arial"/>
              </a:rPr>
              <a:t> </a:t>
            </a:r>
            <a:r>
              <a:rPr lang="en-US" dirty="0" err="1">
                <a:latin typeface="Arial"/>
                <a:cs typeface="Arial"/>
              </a:rPr>
              <a:t>antal</a:t>
            </a:r>
            <a:r>
              <a:rPr lang="en-US" dirty="0">
                <a:latin typeface="Arial"/>
                <a:cs typeface="Arial"/>
              </a:rPr>
              <a:t> </a:t>
            </a:r>
            <a:r>
              <a:rPr lang="en-US" dirty="0" err="1">
                <a:latin typeface="Arial"/>
                <a:cs typeface="Arial"/>
              </a:rPr>
              <a:t>leverantörer</a:t>
            </a:r>
            <a:r>
              <a:rPr lang="en-US" dirty="0">
                <a:latin typeface="Arial"/>
                <a:cs typeface="Arial"/>
              </a:rPr>
              <a:t> </a:t>
            </a:r>
            <a:r>
              <a:rPr lang="en-US" dirty="0" err="1">
                <a:latin typeface="Arial"/>
                <a:cs typeface="Arial"/>
              </a:rPr>
              <a:t>är</a:t>
            </a:r>
            <a:r>
              <a:rPr lang="en-US" dirty="0">
                <a:latin typeface="Arial"/>
                <a:cs typeface="Arial"/>
              </a:rPr>
              <a:t> det </a:t>
            </a:r>
            <a:r>
              <a:rPr lang="en-US" dirty="0" err="1">
                <a:latin typeface="Arial"/>
                <a:cs typeface="Arial"/>
              </a:rPr>
              <a:t>svårt</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bygga</a:t>
            </a:r>
            <a:r>
              <a:rPr lang="en-US" dirty="0">
                <a:latin typeface="Arial"/>
                <a:cs typeface="Arial"/>
              </a:rPr>
              <a:t> </a:t>
            </a:r>
            <a:r>
              <a:rPr lang="en-US" dirty="0" err="1">
                <a:latin typeface="Arial"/>
                <a:cs typeface="Arial"/>
              </a:rPr>
              <a:t>upp</a:t>
            </a:r>
            <a:r>
              <a:rPr lang="en-US" dirty="0">
                <a:latin typeface="Arial"/>
                <a:cs typeface="Arial"/>
              </a:rPr>
              <a:t> </a:t>
            </a:r>
            <a:r>
              <a:rPr lang="en-US" dirty="0" err="1">
                <a:latin typeface="Arial"/>
                <a:cs typeface="Arial"/>
              </a:rPr>
              <a:t>en</a:t>
            </a:r>
            <a:r>
              <a:rPr lang="en-US" dirty="0">
                <a:latin typeface="Arial"/>
                <a:cs typeface="Arial"/>
              </a:rPr>
              <a:t> stark relation med dem.</a:t>
            </a:r>
          </a:p>
          <a:p>
            <a:pPr marL="0" indent="0">
              <a:buNone/>
            </a:pPr>
            <a:r>
              <a:rPr lang="en-US" dirty="0">
                <a:latin typeface="Arial"/>
                <a:cs typeface="Arial"/>
              </a:rPr>
              <a:t>Du </a:t>
            </a:r>
            <a:r>
              <a:rPr lang="en-US" dirty="0" err="1">
                <a:latin typeface="Arial"/>
                <a:cs typeface="Arial"/>
              </a:rPr>
              <a:t>har</a:t>
            </a:r>
            <a:r>
              <a:rPr lang="en-US" dirty="0">
                <a:latin typeface="Arial"/>
                <a:cs typeface="Arial"/>
              </a:rPr>
              <a:t> </a:t>
            </a:r>
            <a:r>
              <a:rPr lang="en-US" dirty="0" err="1">
                <a:latin typeface="Arial"/>
                <a:cs typeface="Arial"/>
              </a:rPr>
              <a:t>förmodligen</a:t>
            </a:r>
            <a:r>
              <a:rPr lang="en-US" dirty="0">
                <a:latin typeface="Arial"/>
                <a:cs typeface="Arial"/>
              </a:rPr>
              <a:t> </a:t>
            </a:r>
            <a:r>
              <a:rPr lang="en-US" dirty="0" err="1">
                <a:latin typeface="Arial"/>
                <a:cs typeface="Arial"/>
              </a:rPr>
              <a:t>svårt</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hinna</a:t>
            </a:r>
            <a:r>
              <a:rPr lang="en-US" dirty="0">
                <a:latin typeface="Arial"/>
                <a:cs typeface="Arial"/>
              </a:rPr>
              <a:t> med </a:t>
            </a:r>
            <a:r>
              <a:rPr lang="en-US" dirty="0" err="1">
                <a:latin typeface="Arial"/>
                <a:cs typeface="Arial"/>
              </a:rPr>
              <a:t>att</a:t>
            </a:r>
            <a:r>
              <a:rPr lang="en-US" dirty="0">
                <a:latin typeface="Arial"/>
                <a:cs typeface="Arial"/>
              </a:rPr>
              <a:t> </a:t>
            </a:r>
            <a:r>
              <a:rPr lang="en-US" dirty="0" err="1">
                <a:latin typeface="Arial"/>
                <a:cs typeface="Arial"/>
              </a:rPr>
              <a:t>verkligen</a:t>
            </a:r>
            <a:r>
              <a:rPr lang="en-US" dirty="0">
                <a:latin typeface="Arial"/>
                <a:cs typeface="Arial"/>
              </a:rPr>
              <a:t> </a:t>
            </a:r>
            <a:r>
              <a:rPr lang="en-US" dirty="0" err="1">
                <a:latin typeface="Arial"/>
                <a:cs typeface="Arial"/>
              </a:rPr>
              <a:t>lära</a:t>
            </a:r>
            <a:r>
              <a:rPr lang="en-US" dirty="0">
                <a:latin typeface="Arial"/>
                <a:cs typeface="Arial"/>
              </a:rPr>
              <a:t> </a:t>
            </a:r>
            <a:r>
              <a:rPr lang="en-US" dirty="0" err="1">
                <a:latin typeface="Arial"/>
                <a:cs typeface="Arial"/>
              </a:rPr>
              <a:t>känna</a:t>
            </a:r>
            <a:r>
              <a:rPr lang="en-US" dirty="0">
                <a:latin typeface="Arial"/>
                <a:cs typeface="Arial"/>
              </a:rPr>
              <a:t> </a:t>
            </a:r>
            <a:r>
              <a:rPr lang="en-US" dirty="0" err="1">
                <a:latin typeface="Arial"/>
                <a:cs typeface="Arial"/>
              </a:rPr>
              <a:t>varje</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medan</a:t>
            </a:r>
            <a:r>
              <a:rPr lang="en-US" dirty="0">
                <a:latin typeface="Arial"/>
                <a:cs typeface="Arial"/>
              </a:rPr>
              <a:t> de </a:t>
            </a:r>
            <a:r>
              <a:rPr lang="en-US" dirty="0" err="1">
                <a:latin typeface="Arial"/>
                <a:cs typeface="Arial"/>
              </a:rPr>
              <a:t>sannolikt</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ovilliga</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lägga</a:t>
            </a:r>
            <a:r>
              <a:rPr lang="en-US" dirty="0">
                <a:latin typeface="Arial"/>
                <a:cs typeface="Arial"/>
              </a:rPr>
              <a:t> </a:t>
            </a:r>
            <a:r>
              <a:rPr lang="en-US" dirty="0" err="1">
                <a:latin typeface="Arial"/>
                <a:cs typeface="Arial"/>
              </a:rPr>
              <a:t>tid</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tanke</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utveckla</a:t>
            </a:r>
            <a:r>
              <a:rPr lang="en-US" dirty="0">
                <a:latin typeface="Arial"/>
                <a:cs typeface="Arial"/>
              </a:rPr>
              <a:t> </a:t>
            </a:r>
            <a:r>
              <a:rPr lang="en-US" dirty="0" err="1">
                <a:latin typeface="Arial"/>
                <a:cs typeface="Arial"/>
              </a:rPr>
              <a:t>en</a:t>
            </a:r>
            <a:r>
              <a:rPr lang="en-US" dirty="0">
                <a:latin typeface="Arial"/>
                <a:cs typeface="Arial"/>
              </a:rPr>
              <a:t> relation med </a:t>
            </a:r>
            <a:r>
              <a:rPr lang="en-US" dirty="0" err="1">
                <a:latin typeface="Arial"/>
                <a:cs typeface="Arial"/>
              </a:rPr>
              <a:t>en</a:t>
            </a:r>
            <a:r>
              <a:rPr lang="en-US" dirty="0">
                <a:latin typeface="Arial"/>
                <a:cs typeface="Arial"/>
              </a:rPr>
              <a:t> för dem </a:t>
            </a:r>
            <a:r>
              <a:rPr lang="en-US" dirty="0" err="1">
                <a:latin typeface="Arial"/>
                <a:cs typeface="Arial"/>
              </a:rPr>
              <a:t>ganska</a:t>
            </a:r>
            <a:r>
              <a:rPr lang="en-US" dirty="0">
                <a:latin typeface="Arial"/>
                <a:cs typeface="Arial"/>
              </a:rPr>
              <a:t> </a:t>
            </a:r>
            <a:r>
              <a:rPr lang="en-US" dirty="0" err="1">
                <a:latin typeface="Arial"/>
                <a:cs typeface="Arial"/>
              </a:rPr>
              <a:t>liten</a:t>
            </a:r>
            <a:r>
              <a:rPr lang="en-US" dirty="0">
                <a:latin typeface="Arial"/>
                <a:cs typeface="Arial"/>
              </a:rPr>
              <a:t> </a:t>
            </a:r>
            <a:r>
              <a:rPr lang="en-US" dirty="0" err="1">
                <a:latin typeface="Arial"/>
                <a:cs typeface="Arial"/>
              </a:rPr>
              <a:t>kund</a:t>
            </a:r>
            <a:r>
              <a:rPr lang="en-US" dirty="0">
                <a:latin typeface="Arial"/>
                <a:cs typeface="Arial"/>
              </a:rPr>
              <a:t>.</a:t>
            </a:r>
          </a:p>
          <a:p>
            <a:pPr marL="0" indent="0">
              <a:buNone/>
            </a:pPr>
            <a:r>
              <a:rPr lang="en-US" dirty="0">
                <a:latin typeface="Arial"/>
                <a:cs typeface="Arial"/>
              </a:rPr>
              <a:t>En </a:t>
            </a:r>
            <a:r>
              <a:rPr lang="en-US" dirty="0" err="1">
                <a:latin typeface="Arial"/>
                <a:cs typeface="Arial"/>
              </a:rPr>
              <a:t>sådan</a:t>
            </a:r>
            <a:r>
              <a:rPr lang="en-US" dirty="0">
                <a:latin typeface="Arial"/>
                <a:cs typeface="Arial"/>
              </a:rPr>
              <a:t> situation </a:t>
            </a:r>
            <a:r>
              <a:rPr lang="en-US" dirty="0" err="1">
                <a:latin typeface="Arial"/>
                <a:cs typeface="Arial"/>
              </a:rPr>
              <a:t>kan</a:t>
            </a:r>
            <a:r>
              <a:rPr lang="en-US" dirty="0">
                <a:latin typeface="Arial"/>
                <a:cs typeface="Arial"/>
              </a:rPr>
              <a:t> </a:t>
            </a:r>
            <a:r>
              <a:rPr lang="en-US" dirty="0" err="1">
                <a:latin typeface="Arial"/>
                <a:cs typeface="Arial"/>
              </a:rPr>
              <a:t>leda</a:t>
            </a:r>
            <a:r>
              <a:rPr lang="en-US" dirty="0">
                <a:latin typeface="Arial"/>
                <a:cs typeface="Arial"/>
              </a:rPr>
              <a:t> till </a:t>
            </a:r>
            <a:r>
              <a:rPr lang="en-US" dirty="0" err="1">
                <a:latin typeface="Arial"/>
                <a:cs typeface="Arial"/>
              </a:rPr>
              <a:t>följande</a:t>
            </a:r>
            <a:r>
              <a:rPr lang="en-US" dirty="0">
                <a:latin typeface="Arial"/>
                <a:cs typeface="Arial"/>
              </a:rPr>
              <a:t>:</a:t>
            </a:r>
          </a:p>
          <a:p>
            <a:r>
              <a:rPr lang="en-US" dirty="0" err="1">
                <a:latin typeface="Arial"/>
                <a:cs typeface="Arial"/>
              </a:rPr>
              <a:t>Långsammare</a:t>
            </a:r>
            <a:r>
              <a:rPr lang="en-US" dirty="0">
                <a:latin typeface="Arial"/>
                <a:cs typeface="Arial"/>
              </a:rPr>
              <a:t> </a:t>
            </a:r>
            <a:r>
              <a:rPr lang="en-US" dirty="0" err="1">
                <a:latin typeface="Arial"/>
                <a:cs typeface="Arial"/>
              </a:rPr>
              <a:t>kommunikation</a:t>
            </a:r>
            <a:endParaRPr lang="en-US" dirty="0"/>
          </a:p>
          <a:p>
            <a:r>
              <a:rPr lang="en-US" dirty="0" err="1">
                <a:latin typeface="Arial"/>
                <a:cs typeface="Arial"/>
              </a:rPr>
              <a:t>Högre</a:t>
            </a:r>
            <a:r>
              <a:rPr lang="en-US" dirty="0">
                <a:latin typeface="Arial"/>
                <a:cs typeface="Arial"/>
              </a:rPr>
              <a:t> </a:t>
            </a:r>
            <a:r>
              <a:rPr lang="en-US" dirty="0" err="1">
                <a:latin typeface="Arial"/>
                <a:cs typeface="Arial"/>
              </a:rPr>
              <a:t>inköpspriser</a:t>
            </a:r>
            <a:r>
              <a:rPr lang="en-US" dirty="0">
                <a:latin typeface="Arial"/>
                <a:cs typeface="Arial"/>
              </a:rPr>
              <a:t> för C-parts</a:t>
            </a:r>
          </a:p>
          <a:p>
            <a:r>
              <a:rPr lang="en-US" dirty="0" err="1">
                <a:latin typeface="Arial"/>
                <a:cs typeface="Arial"/>
              </a:rPr>
              <a:t>Längre</a:t>
            </a:r>
            <a:r>
              <a:rPr lang="en-US" dirty="0">
                <a:latin typeface="Arial"/>
                <a:cs typeface="Arial"/>
              </a:rPr>
              <a:t> </a:t>
            </a:r>
            <a:r>
              <a:rPr lang="en-US" dirty="0" err="1">
                <a:latin typeface="Arial"/>
                <a:cs typeface="Arial"/>
              </a:rPr>
              <a:t>väntetider</a:t>
            </a:r>
            <a:r>
              <a:rPr lang="en-US" dirty="0">
                <a:latin typeface="Arial"/>
                <a:cs typeface="Arial"/>
              </a:rPr>
              <a:t> för </a:t>
            </a:r>
            <a:r>
              <a:rPr lang="en-US" dirty="0" err="1">
                <a:latin typeface="Arial"/>
                <a:cs typeface="Arial"/>
              </a:rPr>
              <a:t>att</a:t>
            </a:r>
            <a:r>
              <a:rPr lang="en-US" dirty="0">
                <a:latin typeface="Arial"/>
                <a:cs typeface="Arial"/>
              </a:rPr>
              <a:t> </a:t>
            </a:r>
            <a:r>
              <a:rPr lang="en-US" dirty="0" err="1">
                <a:latin typeface="Arial"/>
                <a:cs typeface="Arial"/>
              </a:rPr>
              <a:t>lösa</a:t>
            </a:r>
            <a:r>
              <a:rPr lang="en-US" dirty="0">
                <a:latin typeface="Arial"/>
                <a:cs typeface="Arial"/>
              </a:rPr>
              <a:t> problem</a:t>
            </a:r>
          </a:p>
          <a:p>
            <a:pPr marL="0" indent="0">
              <a:buNone/>
            </a:pPr>
            <a:r>
              <a:rPr lang="en-US" dirty="0" err="1">
                <a:latin typeface="Arial"/>
                <a:cs typeface="Arial"/>
              </a:rPr>
              <a:t>Efter</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konsolidering</a:t>
            </a:r>
            <a:r>
              <a:rPr lang="en-US" dirty="0">
                <a:latin typeface="Arial"/>
                <a:cs typeface="Arial"/>
              </a:rPr>
              <a:t> </a:t>
            </a:r>
            <a:r>
              <a:rPr lang="en-US" dirty="0" err="1">
                <a:latin typeface="Arial"/>
                <a:cs typeface="Arial"/>
              </a:rPr>
              <a:t>får</a:t>
            </a:r>
            <a:r>
              <a:rPr lang="en-US" dirty="0">
                <a:latin typeface="Arial"/>
                <a:cs typeface="Arial"/>
              </a:rPr>
              <a:t> du </a:t>
            </a:r>
            <a:r>
              <a:rPr lang="en-US" dirty="0" err="1">
                <a:latin typeface="Arial"/>
                <a:cs typeface="Arial"/>
              </a:rPr>
              <a:t>mer</a:t>
            </a:r>
            <a:r>
              <a:rPr lang="en-US" dirty="0">
                <a:latin typeface="Arial"/>
                <a:cs typeface="Arial"/>
              </a:rPr>
              <a:t> </a:t>
            </a:r>
            <a:r>
              <a:rPr lang="en-US" dirty="0" err="1">
                <a:latin typeface="Arial"/>
                <a:cs typeface="Arial"/>
              </a:rPr>
              <a:t>tid</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utveckla</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bättre</a:t>
            </a:r>
            <a:r>
              <a:rPr lang="en-US" dirty="0">
                <a:latin typeface="Arial"/>
                <a:cs typeface="Arial"/>
              </a:rPr>
              <a:t> </a:t>
            </a:r>
            <a:r>
              <a:rPr lang="en-US" dirty="0" err="1">
                <a:latin typeface="Arial"/>
                <a:cs typeface="Arial"/>
              </a:rPr>
              <a:t>arbetsrelation</a:t>
            </a:r>
            <a:r>
              <a:rPr lang="en-US" dirty="0">
                <a:latin typeface="Arial"/>
                <a:cs typeface="Arial"/>
              </a:rPr>
              <a:t> med </a:t>
            </a:r>
            <a:r>
              <a:rPr lang="en-US" dirty="0" err="1">
                <a:latin typeface="Arial"/>
                <a:cs typeface="Arial"/>
              </a:rPr>
              <a:t>varje</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och</a:t>
            </a:r>
            <a:r>
              <a:rPr lang="en-US" dirty="0">
                <a:latin typeface="Arial"/>
                <a:cs typeface="Arial"/>
              </a:rPr>
              <a:t> de </a:t>
            </a:r>
            <a:r>
              <a:rPr lang="en-US" dirty="0" err="1">
                <a:latin typeface="Arial"/>
                <a:cs typeface="Arial"/>
              </a:rPr>
              <a:t>kommer</a:t>
            </a:r>
            <a:r>
              <a:rPr lang="en-US" dirty="0">
                <a:latin typeface="Arial"/>
                <a:cs typeface="Arial"/>
              </a:rPr>
              <a:t> </a:t>
            </a:r>
            <a:r>
              <a:rPr lang="en-US" dirty="0" err="1">
                <a:latin typeface="Arial"/>
                <a:cs typeface="Arial"/>
              </a:rPr>
              <a:t>att</a:t>
            </a:r>
            <a:r>
              <a:rPr lang="en-US" dirty="0">
                <a:latin typeface="Arial"/>
                <a:cs typeface="Arial"/>
              </a:rPr>
              <a:t> se </a:t>
            </a:r>
            <a:r>
              <a:rPr lang="en-US" dirty="0" err="1">
                <a:latin typeface="Arial"/>
                <a:cs typeface="Arial"/>
              </a:rPr>
              <a:t>ditt</a:t>
            </a:r>
            <a:r>
              <a:rPr lang="en-US" dirty="0">
                <a:latin typeface="Arial"/>
                <a:cs typeface="Arial"/>
              </a:rPr>
              <a:t> </a:t>
            </a:r>
            <a:r>
              <a:rPr lang="en-US" dirty="0" err="1">
                <a:latin typeface="Arial"/>
                <a:cs typeface="Arial"/>
              </a:rPr>
              <a:t>företag</a:t>
            </a:r>
            <a:r>
              <a:rPr lang="en-US" dirty="0">
                <a:latin typeface="Arial"/>
                <a:cs typeface="Arial"/>
              </a:rPr>
              <a:t> </a:t>
            </a:r>
            <a:r>
              <a:rPr lang="en-US" dirty="0" err="1">
                <a:latin typeface="Arial"/>
                <a:cs typeface="Arial"/>
              </a:rPr>
              <a:t>som</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viktigare</a:t>
            </a:r>
            <a:r>
              <a:rPr lang="en-US" dirty="0">
                <a:latin typeface="Arial"/>
                <a:cs typeface="Arial"/>
              </a:rPr>
              <a:t> </a:t>
            </a:r>
            <a:r>
              <a:rPr lang="en-US" dirty="0" err="1">
                <a:latin typeface="Arial"/>
                <a:cs typeface="Arial"/>
              </a:rPr>
              <a:t>kund</a:t>
            </a:r>
            <a:r>
              <a:rPr lang="en-US" dirty="0">
                <a:latin typeface="Arial"/>
                <a:cs typeface="Arial"/>
              </a:rPr>
              <a:t>. Med </a:t>
            </a:r>
            <a:r>
              <a:rPr lang="en-US" dirty="0" err="1">
                <a:latin typeface="Arial"/>
                <a:cs typeface="Arial"/>
              </a:rPr>
              <a:t>tiden</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detta</a:t>
            </a:r>
            <a:r>
              <a:rPr lang="en-US" dirty="0">
                <a:latin typeface="Arial"/>
                <a:cs typeface="Arial"/>
              </a:rPr>
              <a:t> </a:t>
            </a:r>
            <a:r>
              <a:rPr lang="en-US" dirty="0" err="1">
                <a:latin typeface="Arial"/>
                <a:cs typeface="Arial"/>
              </a:rPr>
              <a:t>innebära</a:t>
            </a:r>
            <a:r>
              <a:rPr lang="en-US" dirty="0">
                <a:latin typeface="Arial"/>
                <a:cs typeface="Arial"/>
              </a:rPr>
              <a:t> </a:t>
            </a:r>
            <a:r>
              <a:rPr lang="en-US" dirty="0" err="1">
                <a:latin typeface="Arial"/>
                <a:cs typeface="Arial"/>
              </a:rPr>
              <a:t>bättre</a:t>
            </a:r>
            <a:r>
              <a:rPr lang="en-US" dirty="0">
                <a:latin typeface="Arial"/>
                <a:cs typeface="Arial"/>
              </a:rPr>
              <a:t> </a:t>
            </a:r>
            <a:r>
              <a:rPr lang="en-US" dirty="0" err="1">
                <a:latin typeface="Arial"/>
                <a:cs typeface="Arial"/>
              </a:rPr>
              <a:t>priser</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tydligare</a:t>
            </a:r>
            <a:r>
              <a:rPr lang="en-US" dirty="0">
                <a:latin typeface="Arial"/>
                <a:cs typeface="Arial"/>
              </a:rPr>
              <a:t> </a:t>
            </a:r>
            <a:r>
              <a:rPr lang="en-US" dirty="0" err="1">
                <a:latin typeface="Arial"/>
                <a:cs typeface="Arial"/>
              </a:rPr>
              <a:t>kommunikation</a:t>
            </a:r>
            <a:r>
              <a:rPr lang="en-US" dirty="0">
                <a:latin typeface="Arial"/>
                <a:cs typeface="Arial"/>
              </a:rPr>
              <a:t>.</a:t>
            </a:r>
          </a:p>
          <a:p>
            <a:pPr marL="0" indent="0">
              <a:buNone/>
            </a:pPr>
            <a:endParaRPr lang="en-US" dirty="0"/>
          </a:p>
        </p:txBody>
      </p:sp>
      <p:sp>
        <p:nvSpPr>
          <p:cNvPr id="7" name="Text Placeholder 1">
            <a:extLst>
              <a:ext uri="{FF2B5EF4-FFF2-40B4-BE49-F238E27FC236}">
                <a16:creationId xmlns:a16="http://schemas.microsoft.com/office/drawing/2014/main" id="{36BF0F66-F36A-412F-A8DD-2C8789E0298A}"/>
              </a:ext>
            </a:extLst>
          </p:cNvPr>
          <p:cNvSpPr txBox="1">
            <a:spLocks/>
          </p:cNvSpPr>
          <p:nvPr/>
        </p:nvSpPr>
        <p:spPr>
          <a:xfrm>
            <a:off x="6563493" y="584426"/>
            <a:ext cx="5124009" cy="716147"/>
          </a:xfrm>
          <a:prstGeom prst="rect">
            <a:avLst/>
          </a:prstGeom>
        </p:spPr>
        <p:txBody>
          <a:bodyPr vert="horz" lIns="91440" tIns="45720" rIns="91440" bIns="45720" rtlCol="0" anchor="t">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dirty="0">
                <a:latin typeface="Arial"/>
                <a:cs typeface="Arial"/>
              </a:rPr>
              <a:t>Fördelar med leverantörskonsolidering</a:t>
            </a:r>
            <a:endParaRPr lang="en-US" sz="1400" b="0" dirty="0"/>
          </a:p>
        </p:txBody>
      </p:sp>
      <p:pic>
        <p:nvPicPr>
          <p:cNvPr id="9" name="Picture Placeholder 8" descr="A group of people sitting at a table with laptops&#10;&#10;Description automatically generated with medium confidence">
            <a:extLst>
              <a:ext uri="{FF2B5EF4-FFF2-40B4-BE49-F238E27FC236}">
                <a16:creationId xmlns:a16="http://schemas.microsoft.com/office/drawing/2014/main" id="{BB5A2B22-6657-48DD-8303-218DFAD704D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37122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C2E44-25CB-4473-9192-669B7D912DC5}"/>
              </a:ext>
            </a:extLst>
          </p:cNvPr>
          <p:cNvSpPr>
            <a:spLocks noGrp="1"/>
          </p:cNvSpPr>
          <p:nvPr>
            <p:ph type="body" sz="quarter" idx="13"/>
          </p:nvPr>
        </p:nvSpPr>
        <p:spPr/>
        <p:txBody>
          <a:bodyPr vert="horz" lIns="91440" tIns="45720" rIns="91440" bIns="45720" rtlCol="0" anchor="t">
            <a:noAutofit/>
          </a:bodyPr>
          <a:lstStyle/>
          <a:p>
            <a:r>
              <a:rPr lang="sv-SE" dirty="0">
                <a:latin typeface="Arial"/>
                <a:cs typeface="Arial"/>
              </a:rPr>
              <a:t>Förbättrad tillverkning</a:t>
            </a:r>
            <a:endParaRPr lang="en-US" b="0" dirty="0"/>
          </a:p>
        </p:txBody>
      </p:sp>
      <p:sp>
        <p:nvSpPr>
          <p:cNvPr id="3" name="Text Placeholder 2">
            <a:extLst>
              <a:ext uri="{FF2B5EF4-FFF2-40B4-BE49-F238E27FC236}">
                <a16:creationId xmlns:a16="http://schemas.microsoft.com/office/drawing/2014/main" id="{FE188FDB-C301-4552-81B8-1F1D4F251280}"/>
              </a:ext>
            </a:extLst>
          </p:cNvPr>
          <p:cNvSpPr>
            <a:spLocks noGrp="1"/>
          </p:cNvSpPr>
          <p:nvPr>
            <p:ph type="body" sz="quarter" idx="14"/>
          </p:nvPr>
        </p:nvSpPr>
        <p:spPr>
          <a:xfrm>
            <a:off x="469198" y="1605600"/>
            <a:ext cx="4500368" cy="4289581"/>
          </a:xfrm>
        </p:spPr>
        <p:txBody>
          <a:bodyPr vert="horz" lIns="91440" tIns="45720" rIns="91440" bIns="45720" rtlCol="0" anchor="t">
            <a:normAutofit/>
          </a:bodyPr>
          <a:lstStyle/>
          <a:p>
            <a:pPr marL="0" indent="0">
              <a:buNone/>
            </a:pPr>
            <a:r>
              <a:rPr lang="en-US" dirty="0" err="1">
                <a:latin typeface="Arial"/>
                <a:cs typeface="Arial"/>
              </a:rPr>
              <a:t>Stillestånd</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ett</a:t>
            </a:r>
            <a:r>
              <a:rPr lang="en-US" dirty="0">
                <a:latin typeface="Arial"/>
                <a:cs typeface="Arial"/>
              </a:rPr>
              <a:t> </a:t>
            </a:r>
            <a:r>
              <a:rPr lang="en-US" dirty="0" err="1">
                <a:latin typeface="Arial"/>
                <a:cs typeface="Arial"/>
              </a:rPr>
              <a:t>stort</a:t>
            </a:r>
            <a:r>
              <a:rPr lang="en-US" dirty="0">
                <a:latin typeface="Arial"/>
                <a:cs typeface="Arial"/>
              </a:rPr>
              <a:t> problem för </a:t>
            </a:r>
            <a:r>
              <a:rPr lang="en-US" dirty="0" err="1">
                <a:latin typeface="Arial"/>
                <a:cs typeface="Arial"/>
              </a:rPr>
              <a:t>alla</a:t>
            </a:r>
            <a:r>
              <a:rPr lang="en-US" dirty="0">
                <a:latin typeface="Arial"/>
                <a:cs typeface="Arial"/>
              </a:rPr>
              <a:t> </a:t>
            </a:r>
            <a:r>
              <a:rPr lang="en-US" dirty="0" err="1">
                <a:latin typeface="Arial"/>
                <a:cs typeface="Arial"/>
              </a:rPr>
              <a:t>tillverkande</a:t>
            </a:r>
            <a:r>
              <a:rPr lang="en-US" dirty="0">
                <a:latin typeface="Arial"/>
                <a:cs typeface="Arial"/>
              </a:rPr>
              <a:t> </a:t>
            </a:r>
            <a:r>
              <a:rPr lang="en-US" dirty="0" err="1">
                <a:latin typeface="Arial"/>
                <a:cs typeface="Arial"/>
              </a:rPr>
              <a:t>verksamheter</a:t>
            </a:r>
            <a:r>
              <a:rPr lang="en-US" dirty="0">
                <a:latin typeface="Arial"/>
                <a:cs typeface="Arial"/>
              </a:rPr>
              <a:t>. </a:t>
            </a:r>
            <a:r>
              <a:rPr lang="en-US" dirty="0" err="1">
                <a:latin typeface="Arial"/>
                <a:cs typeface="Arial"/>
              </a:rPr>
              <a:t>Även</a:t>
            </a:r>
            <a:r>
              <a:rPr lang="en-US" dirty="0">
                <a:latin typeface="Arial"/>
                <a:cs typeface="Arial"/>
              </a:rPr>
              <a:t> </a:t>
            </a:r>
            <a:r>
              <a:rPr lang="en-US" dirty="0" err="1">
                <a:latin typeface="Arial"/>
                <a:cs typeface="Arial"/>
              </a:rPr>
              <a:t>ett</a:t>
            </a:r>
            <a:r>
              <a:rPr lang="en-US" dirty="0">
                <a:latin typeface="Arial"/>
                <a:cs typeface="Arial"/>
              </a:rPr>
              <a:t> </a:t>
            </a:r>
            <a:r>
              <a:rPr lang="en-US" dirty="0" err="1">
                <a:latin typeface="Arial"/>
                <a:cs typeface="Arial"/>
              </a:rPr>
              <a:t>kort</a:t>
            </a:r>
            <a:r>
              <a:rPr lang="en-US" dirty="0">
                <a:latin typeface="Arial"/>
                <a:cs typeface="Arial"/>
              </a:rPr>
              <a:t> </a:t>
            </a:r>
            <a:r>
              <a:rPr lang="en-US" dirty="0" err="1">
                <a:latin typeface="Arial"/>
                <a:cs typeface="Arial"/>
              </a:rPr>
              <a:t>driftstopp</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bli</a:t>
            </a:r>
            <a:r>
              <a:rPr lang="en-US" dirty="0">
                <a:latin typeface="Arial"/>
                <a:cs typeface="Arial"/>
              </a:rPr>
              <a:t> </a:t>
            </a:r>
            <a:r>
              <a:rPr lang="en-US" dirty="0" err="1">
                <a:latin typeface="Arial"/>
                <a:cs typeface="Arial"/>
              </a:rPr>
              <a:t>enormt</a:t>
            </a:r>
            <a:r>
              <a:rPr lang="en-US" dirty="0">
                <a:latin typeface="Arial"/>
                <a:cs typeface="Arial"/>
              </a:rPr>
              <a:t> </a:t>
            </a:r>
            <a:r>
              <a:rPr lang="en-US" dirty="0" err="1">
                <a:latin typeface="Arial"/>
                <a:cs typeface="Arial"/>
              </a:rPr>
              <a:t>dyrt</a:t>
            </a:r>
            <a:r>
              <a:rPr lang="en-US" dirty="0">
                <a:latin typeface="Arial"/>
                <a:cs typeface="Arial"/>
              </a:rPr>
              <a:t>, det </a:t>
            </a:r>
            <a:r>
              <a:rPr lang="en-US" dirty="0" err="1">
                <a:latin typeface="Arial"/>
                <a:cs typeface="Arial"/>
              </a:rPr>
              <a:t>är</a:t>
            </a:r>
            <a:r>
              <a:rPr lang="en-US" dirty="0">
                <a:latin typeface="Arial"/>
                <a:cs typeface="Arial"/>
              </a:rPr>
              <a:t> </a:t>
            </a:r>
            <a:r>
              <a:rPr lang="en-US" dirty="0" err="1">
                <a:latin typeface="Arial"/>
                <a:cs typeface="Arial"/>
              </a:rPr>
              <a:t>därför</a:t>
            </a:r>
            <a:r>
              <a:rPr lang="en-US" dirty="0">
                <a:latin typeface="Arial"/>
                <a:cs typeface="Arial"/>
              </a:rPr>
              <a:t> </a:t>
            </a:r>
            <a:r>
              <a:rPr lang="en-US" dirty="0" err="1">
                <a:latin typeface="Arial"/>
                <a:cs typeface="Arial"/>
              </a:rPr>
              <a:t>viktigt</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undvika</a:t>
            </a:r>
            <a:r>
              <a:rPr lang="en-US" dirty="0">
                <a:latin typeface="Arial"/>
                <a:cs typeface="Arial"/>
              </a:rPr>
              <a:t> </a:t>
            </a:r>
            <a:r>
              <a:rPr lang="en-US" dirty="0" err="1">
                <a:latin typeface="Arial"/>
                <a:cs typeface="Arial"/>
              </a:rPr>
              <a:t>driftstopp</a:t>
            </a:r>
            <a:r>
              <a:rPr lang="en-US" dirty="0">
                <a:latin typeface="Arial"/>
                <a:cs typeface="Arial"/>
              </a:rPr>
              <a:t> till </a:t>
            </a:r>
            <a:r>
              <a:rPr lang="en-US" dirty="0" err="1">
                <a:latin typeface="Arial"/>
                <a:cs typeface="Arial"/>
              </a:rPr>
              <a:t>varje</a:t>
            </a:r>
            <a:r>
              <a:rPr lang="en-US" dirty="0">
                <a:latin typeface="Arial"/>
                <a:cs typeface="Arial"/>
              </a:rPr>
              <a:t> pris.</a:t>
            </a:r>
            <a:endParaRPr lang="en-US" dirty="0"/>
          </a:p>
          <a:p>
            <a:pPr marL="0" indent="0">
              <a:buNone/>
            </a:pPr>
            <a:r>
              <a:rPr lang="en-US" dirty="0" err="1">
                <a:latin typeface="Arial"/>
                <a:cs typeface="Arial"/>
              </a:rPr>
              <a:t>Stillestånd</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orsakas</a:t>
            </a:r>
            <a:r>
              <a:rPr lang="en-US" dirty="0">
                <a:latin typeface="Arial"/>
                <a:cs typeface="Arial"/>
              </a:rPr>
              <a:t> av </a:t>
            </a:r>
            <a:r>
              <a:rPr lang="en-US" dirty="0" err="1">
                <a:latin typeface="Arial"/>
                <a:cs typeface="Arial"/>
              </a:rPr>
              <a:t>maskinhaverier</a:t>
            </a:r>
            <a:r>
              <a:rPr lang="en-US" dirty="0">
                <a:latin typeface="Arial"/>
                <a:cs typeface="Arial"/>
              </a:rPr>
              <a:t> </a:t>
            </a:r>
            <a:r>
              <a:rPr lang="en-US" dirty="0" err="1">
                <a:latin typeface="Arial"/>
                <a:cs typeface="Arial"/>
              </a:rPr>
              <a:t>eller</a:t>
            </a:r>
            <a:r>
              <a:rPr lang="en-US" dirty="0">
                <a:latin typeface="Arial"/>
                <a:cs typeface="Arial"/>
              </a:rPr>
              <a:t> </a:t>
            </a:r>
            <a:r>
              <a:rPr lang="en-US" dirty="0" err="1">
                <a:latin typeface="Arial"/>
                <a:cs typeface="Arial"/>
              </a:rPr>
              <a:t>mänskliga</a:t>
            </a:r>
            <a:r>
              <a:rPr lang="en-US" dirty="0">
                <a:latin typeface="Arial"/>
                <a:cs typeface="Arial"/>
              </a:rPr>
              <a:t> </a:t>
            </a:r>
            <a:r>
              <a:rPr lang="en-US" dirty="0" err="1">
                <a:latin typeface="Arial"/>
                <a:cs typeface="Arial"/>
              </a:rPr>
              <a:t>fel</a:t>
            </a:r>
            <a:r>
              <a:rPr lang="en-US" dirty="0">
                <a:latin typeface="Arial"/>
                <a:cs typeface="Arial"/>
              </a:rPr>
              <a:t>, men det </a:t>
            </a:r>
            <a:r>
              <a:rPr lang="en-US" dirty="0" err="1">
                <a:latin typeface="Arial"/>
                <a:cs typeface="Arial"/>
              </a:rPr>
              <a:t>är</a:t>
            </a:r>
            <a:r>
              <a:rPr lang="en-US" dirty="0">
                <a:latin typeface="Arial"/>
                <a:cs typeface="Arial"/>
              </a:rPr>
              <a:t> </a:t>
            </a:r>
            <a:r>
              <a:rPr lang="en-US" dirty="0" err="1">
                <a:latin typeface="Arial"/>
                <a:cs typeface="Arial"/>
              </a:rPr>
              <a:t>också</a:t>
            </a:r>
            <a:r>
              <a:rPr lang="en-US" dirty="0">
                <a:latin typeface="Arial"/>
                <a:cs typeface="Arial"/>
              </a:rPr>
              <a:t> </a:t>
            </a:r>
            <a:r>
              <a:rPr lang="en-US" dirty="0" err="1">
                <a:latin typeface="Arial"/>
                <a:cs typeface="Arial"/>
              </a:rPr>
              <a:t>vanligt</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brist</a:t>
            </a:r>
            <a:r>
              <a:rPr lang="en-US" dirty="0">
                <a:latin typeface="Arial"/>
                <a:cs typeface="Arial"/>
              </a:rPr>
              <a:t> </a:t>
            </a:r>
            <a:r>
              <a:rPr lang="en-US" dirty="0" err="1">
                <a:latin typeface="Arial"/>
                <a:cs typeface="Arial"/>
              </a:rPr>
              <a:t>på</a:t>
            </a:r>
            <a:r>
              <a:rPr lang="en-US" dirty="0">
                <a:latin typeface="Arial"/>
                <a:cs typeface="Arial"/>
              </a:rPr>
              <a:t> C-parts </a:t>
            </a:r>
            <a:r>
              <a:rPr lang="en-US" dirty="0" err="1">
                <a:latin typeface="Arial"/>
                <a:cs typeface="Arial"/>
              </a:rPr>
              <a:t>stoppar</a:t>
            </a:r>
            <a:r>
              <a:rPr lang="en-US" dirty="0">
                <a:latin typeface="Arial"/>
                <a:cs typeface="Arial"/>
              </a:rPr>
              <a:t> </a:t>
            </a:r>
            <a:r>
              <a:rPr lang="en-US" dirty="0" err="1">
                <a:latin typeface="Arial"/>
                <a:cs typeface="Arial"/>
              </a:rPr>
              <a:t>produktionen</a:t>
            </a:r>
            <a:r>
              <a:rPr lang="en-US" dirty="0">
                <a:latin typeface="Arial"/>
                <a:cs typeface="Arial"/>
              </a:rPr>
              <a:t>.</a:t>
            </a:r>
            <a:endParaRPr lang="en-US" dirty="0"/>
          </a:p>
          <a:p>
            <a:pPr marL="0" indent="0">
              <a:buNone/>
            </a:pPr>
            <a:r>
              <a:rPr lang="en-US" dirty="0" err="1">
                <a:latin typeface="Arial"/>
                <a:cs typeface="Arial"/>
              </a:rPr>
              <a:t>När</a:t>
            </a:r>
            <a:r>
              <a:rPr lang="en-US" dirty="0">
                <a:latin typeface="Arial"/>
                <a:cs typeface="Arial"/>
              </a:rPr>
              <a:t> du </a:t>
            </a:r>
            <a:r>
              <a:rPr lang="en-US" dirty="0" err="1">
                <a:latin typeface="Arial"/>
                <a:cs typeface="Arial"/>
              </a:rPr>
              <a:t>arbetar</a:t>
            </a:r>
            <a:r>
              <a:rPr lang="en-US" dirty="0">
                <a:latin typeface="Arial"/>
                <a:cs typeface="Arial"/>
              </a:rPr>
              <a:t> med för </a:t>
            </a:r>
            <a:r>
              <a:rPr lang="en-US" dirty="0" err="1">
                <a:latin typeface="Arial"/>
                <a:cs typeface="Arial"/>
              </a:rPr>
              <a:t>många</a:t>
            </a:r>
            <a:r>
              <a:rPr lang="en-US" dirty="0">
                <a:latin typeface="Arial"/>
                <a:cs typeface="Arial"/>
              </a:rPr>
              <a:t> </a:t>
            </a:r>
            <a:r>
              <a:rPr lang="en-US" dirty="0" err="1">
                <a:latin typeface="Arial"/>
                <a:cs typeface="Arial"/>
              </a:rPr>
              <a:t>leverantörer</a:t>
            </a:r>
            <a:r>
              <a:rPr lang="en-US" dirty="0">
                <a:latin typeface="Arial"/>
                <a:cs typeface="Arial"/>
              </a:rPr>
              <a:t> </a:t>
            </a:r>
            <a:r>
              <a:rPr lang="en-US" dirty="0" err="1">
                <a:latin typeface="Arial"/>
                <a:cs typeface="Arial"/>
              </a:rPr>
              <a:t>är</a:t>
            </a:r>
            <a:r>
              <a:rPr lang="en-US" dirty="0">
                <a:latin typeface="Arial"/>
                <a:cs typeface="Arial"/>
              </a:rPr>
              <a:t> det </a:t>
            </a:r>
            <a:r>
              <a:rPr lang="en-US" dirty="0" err="1">
                <a:latin typeface="Arial"/>
                <a:cs typeface="Arial"/>
              </a:rPr>
              <a:t>svårt</a:t>
            </a:r>
            <a:r>
              <a:rPr lang="en-US" dirty="0">
                <a:latin typeface="Arial"/>
                <a:cs typeface="Arial"/>
              </a:rPr>
              <a:t> </a:t>
            </a:r>
            <a:r>
              <a:rPr lang="en-US" dirty="0" err="1">
                <a:latin typeface="Arial"/>
                <a:cs typeface="Arial"/>
              </a:rPr>
              <a:t>att</a:t>
            </a:r>
            <a:r>
              <a:rPr lang="en-US" dirty="0">
                <a:latin typeface="Arial"/>
                <a:cs typeface="Arial"/>
              </a:rPr>
              <a:t> ha </a:t>
            </a:r>
            <a:r>
              <a:rPr lang="en-US" dirty="0" err="1">
                <a:latin typeface="Arial"/>
                <a:cs typeface="Arial"/>
              </a:rPr>
              <a:t>kontroll</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dina</a:t>
            </a:r>
            <a:r>
              <a:rPr lang="en-US" dirty="0">
                <a:latin typeface="Arial"/>
                <a:cs typeface="Arial"/>
              </a:rPr>
              <a:t> </a:t>
            </a:r>
            <a:r>
              <a:rPr lang="en-US" dirty="0" err="1">
                <a:latin typeface="Arial"/>
                <a:cs typeface="Arial"/>
              </a:rPr>
              <a:t>löpande</a:t>
            </a:r>
            <a:r>
              <a:rPr lang="en-US" dirty="0">
                <a:latin typeface="Arial"/>
                <a:cs typeface="Arial"/>
              </a:rPr>
              <a:t> </a:t>
            </a:r>
            <a:r>
              <a:rPr lang="en-US" dirty="0" err="1">
                <a:latin typeface="Arial"/>
                <a:cs typeface="Arial"/>
              </a:rPr>
              <a:t>beställningar</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leveranser</a:t>
            </a:r>
            <a:r>
              <a:rPr lang="en-US" dirty="0">
                <a:latin typeface="Arial"/>
                <a:cs typeface="Arial"/>
              </a:rPr>
              <a:t>.</a:t>
            </a:r>
            <a:endParaRPr lang="en-US" dirty="0"/>
          </a:p>
          <a:p>
            <a:pPr marL="0" indent="0">
              <a:buNone/>
            </a:pPr>
            <a:r>
              <a:rPr lang="en-US" dirty="0">
                <a:latin typeface="Arial"/>
                <a:cs typeface="Arial"/>
              </a:rPr>
              <a:t>Om </a:t>
            </a:r>
            <a:r>
              <a:rPr lang="en-US" dirty="0" err="1">
                <a:latin typeface="Arial"/>
                <a:cs typeface="Arial"/>
              </a:rPr>
              <a:t>denna</a:t>
            </a:r>
            <a:r>
              <a:rPr lang="en-US" dirty="0">
                <a:latin typeface="Arial"/>
                <a:cs typeface="Arial"/>
              </a:rPr>
              <a:t> situation </a:t>
            </a:r>
            <a:r>
              <a:rPr lang="en-US" dirty="0" err="1">
                <a:latin typeface="Arial"/>
                <a:cs typeface="Arial"/>
              </a:rPr>
              <a:t>går</a:t>
            </a:r>
            <a:r>
              <a:rPr lang="en-US" dirty="0">
                <a:latin typeface="Arial"/>
                <a:cs typeface="Arial"/>
              </a:rPr>
              <a:t> </a:t>
            </a:r>
            <a:r>
              <a:rPr lang="en-US" dirty="0" err="1">
                <a:latin typeface="Arial"/>
                <a:cs typeface="Arial"/>
              </a:rPr>
              <a:t>överstyr</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fabriken</a:t>
            </a:r>
            <a:r>
              <a:rPr lang="en-US" dirty="0">
                <a:latin typeface="Arial"/>
                <a:cs typeface="Arial"/>
              </a:rPr>
              <a:t> </a:t>
            </a:r>
            <a:r>
              <a:rPr lang="en-US" dirty="0" err="1">
                <a:latin typeface="Arial"/>
                <a:cs typeface="Arial"/>
              </a:rPr>
              <a:t>plötsligt</a:t>
            </a:r>
            <a:r>
              <a:rPr lang="en-US" dirty="0">
                <a:latin typeface="Arial"/>
                <a:cs typeface="Arial"/>
              </a:rPr>
              <a:t> ha </a:t>
            </a:r>
            <a:r>
              <a:rPr lang="en-US" dirty="0" err="1">
                <a:latin typeface="Arial"/>
                <a:cs typeface="Arial"/>
              </a:rPr>
              <a:t>brist</a:t>
            </a:r>
            <a:r>
              <a:rPr lang="en-US" dirty="0">
                <a:latin typeface="Arial"/>
                <a:cs typeface="Arial"/>
              </a:rPr>
              <a:t> </a:t>
            </a:r>
            <a:r>
              <a:rPr lang="en-US" dirty="0" err="1">
                <a:latin typeface="Arial"/>
                <a:cs typeface="Arial"/>
              </a:rPr>
              <a:t>på</a:t>
            </a:r>
            <a:r>
              <a:rPr lang="en-US" dirty="0">
                <a:latin typeface="Arial"/>
                <a:cs typeface="Arial"/>
              </a:rPr>
              <a:t> C-parts, </a:t>
            </a:r>
            <a:r>
              <a:rPr lang="en-US" dirty="0" err="1">
                <a:latin typeface="Arial"/>
                <a:cs typeface="Arial"/>
              </a:rPr>
              <a:t>och</a:t>
            </a:r>
            <a:r>
              <a:rPr lang="en-US" dirty="0">
                <a:latin typeface="Arial"/>
                <a:cs typeface="Arial"/>
              </a:rPr>
              <a:t> </a:t>
            </a:r>
            <a:r>
              <a:rPr lang="en-US" dirty="0" err="1">
                <a:latin typeface="Arial"/>
                <a:cs typeface="Arial"/>
              </a:rPr>
              <a:t>skulden</a:t>
            </a:r>
            <a:r>
              <a:rPr lang="en-US" dirty="0">
                <a:latin typeface="Arial"/>
                <a:cs typeface="Arial"/>
              </a:rPr>
              <a:t> för den </a:t>
            </a:r>
            <a:r>
              <a:rPr lang="en-US" dirty="0" err="1">
                <a:latin typeface="Arial"/>
                <a:cs typeface="Arial"/>
              </a:rPr>
              <a:t>efterföljande</a:t>
            </a:r>
            <a:r>
              <a:rPr lang="en-US" dirty="0">
                <a:latin typeface="Arial"/>
                <a:cs typeface="Arial"/>
              </a:rPr>
              <a:t> </a:t>
            </a:r>
            <a:r>
              <a:rPr lang="en-US" dirty="0" err="1">
                <a:latin typeface="Arial"/>
                <a:cs typeface="Arial"/>
              </a:rPr>
              <a:t>stilleståndstiden</a:t>
            </a:r>
            <a:r>
              <a:rPr lang="en-US" dirty="0">
                <a:latin typeface="Arial"/>
                <a:cs typeface="Arial"/>
              </a:rPr>
              <a:t> </a:t>
            </a:r>
            <a:r>
              <a:rPr lang="en-US" dirty="0" err="1">
                <a:latin typeface="Arial"/>
                <a:cs typeface="Arial"/>
              </a:rPr>
              <a:t>hamnar</a:t>
            </a:r>
            <a:r>
              <a:rPr lang="en-US" dirty="0">
                <a:latin typeface="Arial"/>
                <a:cs typeface="Arial"/>
              </a:rPr>
              <a:t> </a:t>
            </a:r>
            <a:r>
              <a:rPr lang="en-US" dirty="0" err="1">
                <a:latin typeface="Arial"/>
                <a:cs typeface="Arial"/>
              </a:rPr>
              <a:t>lätt</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inköparen</a:t>
            </a:r>
            <a:r>
              <a:rPr lang="en-US" dirty="0">
                <a:latin typeface="Arial"/>
                <a:cs typeface="Arial"/>
              </a:rPr>
              <a:t>.</a:t>
            </a:r>
            <a:endParaRPr lang="en-US" dirty="0"/>
          </a:p>
          <a:p>
            <a:pPr marL="0" indent="0">
              <a:buNone/>
            </a:pPr>
            <a:r>
              <a:rPr lang="en-US" dirty="0" err="1">
                <a:latin typeface="Arial"/>
                <a:cs typeface="Arial"/>
              </a:rPr>
              <a:t>Genom</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konsolidera</a:t>
            </a:r>
            <a:r>
              <a:rPr lang="en-US" dirty="0">
                <a:latin typeface="Arial"/>
                <a:cs typeface="Arial"/>
              </a:rPr>
              <a:t> </a:t>
            </a:r>
            <a:r>
              <a:rPr lang="en-US" dirty="0" err="1">
                <a:latin typeface="Arial"/>
                <a:cs typeface="Arial"/>
              </a:rPr>
              <a:t>dina</a:t>
            </a:r>
            <a:r>
              <a:rPr lang="en-US" dirty="0">
                <a:latin typeface="Arial"/>
                <a:cs typeface="Arial"/>
              </a:rPr>
              <a:t> </a:t>
            </a:r>
            <a:r>
              <a:rPr lang="en-US" dirty="0" err="1">
                <a:latin typeface="Arial"/>
                <a:cs typeface="Arial"/>
              </a:rPr>
              <a:t>leverantörer</a:t>
            </a:r>
            <a:r>
              <a:rPr lang="en-US" dirty="0">
                <a:latin typeface="Arial"/>
                <a:cs typeface="Arial"/>
              </a:rPr>
              <a:t> </a:t>
            </a:r>
            <a:r>
              <a:rPr lang="en-US" dirty="0" err="1">
                <a:latin typeface="Arial"/>
                <a:cs typeface="Arial"/>
              </a:rPr>
              <a:t>får</a:t>
            </a:r>
            <a:r>
              <a:rPr lang="en-US" dirty="0">
                <a:latin typeface="Arial"/>
                <a:cs typeface="Arial"/>
              </a:rPr>
              <a:t> du </a:t>
            </a:r>
            <a:r>
              <a:rPr lang="en-US" dirty="0" err="1">
                <a:latin typeface="Arial"/>
                <a:cs typeface="Arial"/>
              </a:rPr>
              <a:t>en</a:t>
            </a:r>
            <a:r>
              <a:rPr lang="en-US" dirty="0">
                <a:latin typeface="Arial"/>
                <a:cs typeface="Arial"/>
              </a:rPr>
              <a:t> </a:t>
            </a:r>
            <a:r>
              <a:rPr lang="en-US" dirty="0" err="1">
                <a:latin typeface="Arial"/>
                <a:cs typeface="Arial"/>
              </a:rPr>
              <a:t>bättre</a:t>
            </a:r>
            <a:r>
              <a:rPr lang="en-US" dirty="0">
                <a:latin typeface="Arial"/>
                <a:cs typeface="Arial"/>
              </a:rPr>
              <a:t> </a:t>
            </a:r>
            <a:r>
              <a:rPr lang="en-US" dirty="0" err="1">
                <a:latin typeface="Arial"/>
                <a:cs typeface="Arial"/>
              </a:rPr>
              <a:t>överblick</a:t>
            </a:r>
            <a:r>
              <a:rPr lang="en-US" dirty="0">
                <a:latin typeface="Arial"/>
                <a:cs typeface="Arial"/>
              </a:rPr>
              <a:t> </a:t>
            </a:r>
            <a:r>
              <a:rPr lang="en-US" dirty="0" err="1">
                <a:latin typeface="Arial"/>
                <a:cs typeface="Arial"/>
              </a:rPr>
              <a:t>över</a:t>
            </a:r>
            <a:r>
              <a:rPr lang="en-US" dirty="0">
                <a:latin typeface="Arial"/>
                <a:cs typeface="Arial"/>
              </a:rPr>
              <a:t> </a:t>
            </a:r>
            <a:r>
              <a:rPr lang="en-US" dirty="0" err="1">
                <a:latin typeface="Arial"/>
                <a:cs typeface="Arial"/>
              </a:rPr>
              <a:t>flödet</a:t>
            </a:r>
            <a:r>
              <a:rPr lang="en-US" dirty="0">
                <a:latin typeface="Arial"/>
                <a:cs typeface="Arial"/>
              </a:rPr>
              <a:t> av C-parts till din </a:t>
            </a:r>
            <a:r>
              <a:rPr lang="en-US" dirty="0" err="1">
                <a:latin typeface="Arial"/>
                <a:cs typeface="Arial"/>
              </a:rPr>
              <a:t>verksamhet</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därmed</a:t>
            </a:r>
            <a:r>
              <a:rPr lang="en-US" dirty="0">
                <a:latin typeface="Arial"/>
                <a:cs typeface="Arial"/>
              </a:rPr>
              <a:t> </a:t>
            </a:r>
            <a:r>
              <a:rPr lang="en-US" dirty="0" err="1">
                <a:latin typeface="Arial"/>
                <a:cs typeface="Arial"/>
              </a:rPr>
              <a:t>lättare</a:t>
            </a:r>
            <a:r>
              <a:rPr lang="en-US" dirty="0">
                <a:latin typeface="Arial"/>
                <a:cs typeface="Arial"/>
              </a:rPr>
              <a:t> </a:t>
            </a:r>
            <a:r>
              <a:rPr lang="en-US" dirty="0" err="1">
                <a:latin typeface="Arial"/>
                <a:cs typeface="Arial"/>
              </a:rPr>
              <a:t>undvika</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oväntad</a:t>
            </a:r>
            <a:r>
              <a:rPr lang="en-US" dirty="0">
                <a:latin typeface="Arial"/>
                <a:cs typeface="Arial"/>
              </a:rPr>
              <a:t> </a:t>
            </a:r>
            <a:r>
              <a:rPr lang="en-US" dirty="0" err="1">
                <a:latin typeface="Arial"/>
                <a:cs typeface="Arial"/>
              </a:rPr>
              <a:t>komponentbrist</a:t>
            </a:r>
            <a:r>
              <a:rPr lang="en-US" dirty="0">
                <a:latin typeface="Arial"/>
                <a:cs typeface="Arial"/>
              </a:rPr>
              <a:t> </a:t>
            </a:r>
            <a:r>
              <a:rPr lang="en-US" dirty="0" err="1">
                <a:latin typeface="Arial"/>
                <a:cs typeface="Arial"/>
              </a:rPr>
              <a:t>uppstår</a:t>
            </a:r>
            <a:r>
              <a:rPr lang="en-US" dirty="0">
                <a:latin typeface="Arial"/>
                <a:cs typeface="Arial"/>
              </a:rPr>
              <a:t>.</a:t>
            </a:r>
          </a:p>
        </p:txBody>
      </p:sp>
      <p:sp>
        <p:nvSpPr>
          <p:cNvPr id="5" name="Text Placeholder 1">
            <a:extLst>
              <a:ext uri="{FF2B5EF4-FFF2-40B4-BE49-F238E27FC236}">
                <a16:creationId xmlns:a16="http://schemas.microsoft.com/office/drawing/2014/main" id="{0FE368A3-15B7-48ED-A78D-5901E1E9FEC8}"/>
              </a:ext>
            </a:extLst>
          </p:cNvPr>
          <p:cNvSpPr txBox="1">
            <a:spLocks/>
          </p:cNvSpPr>
          <p:nvPr/>
        </p:nvSpPr>
        <p:spPr>
          <a:xfrm>
            <a:off x="469197" y="584426"/>
            <a:ext cx="5124009" cy="716147"/>
          </a:xfrm>
          <a:prstGeom prst="rect">
            <a:avLst/>
          </a:prstGeom>
        </p:spPr>
        <p:txBody>
          <a:bodyPr vert="horz" lIns="91440" tIns="45720" rIns="91440" bIns="45720" rtlCol="0" anchor="t">
            <a:normAutofit/>
          </a:bodyPr>
          <a:lstStyle>
            <a:lvl1pPr marL="0" indent="0" algn="l" defTabSz="914332"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332" indent="0" algn="l" defTabSz="914332"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498"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4pPr>
            <a:lvl5pPr marL="1828662" indent="0" algn="l" defTabSz="914332" rtl="0" eaLnBrk="1" latinLnBrk="0" hangingPunct="1">
              <a:lnSpc>
                <a:spcPct val="90000"/>
              </a:lnSpc>
              <a:spcBef>
                <a:spcPts val="500"/>
              </a:spcBef>
              <a:buFont typeface="Arial" panose="020B0604020202020204" pitchFamily="34" charset="0"/>
              <a:buNone/>
              <a:defRPr sz="1251" b="0" i="0" kern="1200">
                <a:solidFill>
                  <a:srgbClr val="212121"/>
                </a:solidFill>
                <a:latin typeface="Arial" panose="020B0604020202020204" pitchFamily="34" charset="0"/>
                <a:ea typeface="+mn-ea"/>
                <a:cs typeface="Arial" panose="020B0604020202020204" pitchFamily="34" charset="0"/>
              </a:defRPr>
            </a:lvl5pPr>
            <a:lvl6pPr marL="251441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2"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dirty="0">
                <a:latin typeface="Arial"/>
                <a:cs typeface="Arial"/>
              </a:rPr>
              <a:t>Fördelar med leverantörskonsolidering</a:t>
            </a:r>
            <a:endParaRPr lang="en-US" sz="1400" b="0" dirty="0"/>
          </a:p>
        </p:txBody>
      </p:sp>
      <p:pic>
        <p:nvPicPr>
          <p:cNvPr id="9" name="Picture Placeholder 8" descr="A person working in a factory&#10;&#10;Description automatically generated with low confidence">
            <a:extLst>
              <a:ext uri="{FF2B5EF4-FFF2-40B4-BE49-F238E27FC236}">
                <a16:creationId xmlns:a16="http://schemas.microsoft.com/office/drawing/2014/main" id="{B14DCCF8-C34E-4734-8A21-332FE158ECAF}"/>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79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83FFE-64EE-4103-8D43-C35BEC0EC9F5}"/>
              </a:ext>
            </a:extLst>
          </p:cNvPr>
          <p:cNvSpPr>
            <a:spLocks noGrp="1"/>
          </p:cNvSpPr>
          <p:nvPr>
            <p:ph type="body" sz="quarter" idx="13"/>
          </p:nvPr>
        </p:nvSpPr>
        <p:spPr>
          <a:xfrm>
            <a:off x="524351" y="2532283"/>
            <a:ext cx="5122387" cy="1793431"/>
          </a:xfrm>
        </p:spPr>
        <p:txBody>
          <a:bodyPr anchor="ctr"/>
          <a:lstStyle/>
          <a:p>
            <a:r>
              <a:rPr lang="sv-SE" dirty="0">
                <a:latin typeface="Arial"/>
                <a:cs typeface="Arial"/>
              </a:rPr>
              <a:t>Tre tillvägagångssätt för leverantörskonsolidering </a:t>
            </a:r>
            <a:endParaRPr lang="en-US" b="0" dirty="0"/>
          </a:p>
        </p:txBody>
      </p:sp>
      <p:pic>
        <p:nvPicPr>
          <p:cNvPr id="4" name="Picture 3" descr="A picture containing person&#10;&#10;Description automatically generated">
            <a:extLst>
              <a:ext uri="{FF2B5EF4-FFF2-40B4-BE49-F238E27FC236}">
                <a16:creationId xmlns:a16="http://schemas.microsoft.com/office/drawing/2014/main" id="{469E8333-3AB1-4C32-81FC-68022F1E74D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646738" y="-2"/>
            <a:ext cx="6545262" cy="6858000"/>
          </a:xfrm>
          <a:prstGeom prst="rect">
            <a:avLst/>
          </a:prstGeom>
        </p:spPr>
      </p:pic>
    </p:spTree>
    <p:extLst>
      <p:ext uri="{BB962C8B-B14F-4D97-AF65-F5344CB8AC3E}">
        <p14:creationId xmlns:p14="http://schemas.microsoft.com/office/powerpoint/2010/main" val="38315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407D1-56EA-4405-B2C6-2E111F41DA94}"/>
              </a:ext>
            </a:extLst>
          </p:cNvPr>
          <p:cNvSpPr>
            <a:spLocks noGrp="1"/>
          </p:cNvSpPr>
          <p:nvPr>
            <p:ph type="body" sz="quarter" idx="13"/>
          </p:nvPr>
        </p:nvSpPr>
        <p:spPr>
          <a:xfrm>
            <a:off x="469197" y="644007"/>
            <a:ext cx="10757603" cy="716147"/>
          </a:xfrm>
        </p:spPr>
        <p:txBody>
          <a:bodyPr vert="horz" lIns="91440" tIns="45720" rIns="91440" bIns="45720" rtlCol="0" anchor="t">
            <a:noAutofit/>
          </a:bodyPr>
          <a:lstStyle/>
          <a:p>
            <a:pPr>
              <a:lnSpc>
                <a:spcPct val="100000"/>
              </a:lnSpc>
            </a:pPr>
            <a:r>
              <a:rPr lang="sv-SE" dirty="0">
                <a:latin typeface="Arial"/>
                <a:cs typeface="Arial"/>
              </a:rPr>
              <a:t>Vilket tillvägagångssätt är bäst?</a:t>
            </a:r>
            <a:endParaRPr lang="sv-SE" b="0" dirty="0">
              <a:latin typeface="Arial"/>
              <a:cs typeface="Arial"/>
            </a:endParaRPr>
          </a:p>
        </p:txBody>
      </p:sp>
      <p:sp>
        <p:nvSpPr>
          <p:cNvPr id="3" name="Content Placeholder 2">
            <a:extLst>
              <a:ext uri="{FF2B5EF4-FFF2-40B4-BE49-F238E27FC236}">
                <a16:creationId xmlns:a16="http://schemas.microsoft.com/office/drawing/2014/main" id="{8212DD85-17E2-4C17-977E-1C90DEAF1BF0}"/>
              </a:ext>
            </a:extLst>
          </p:cNvPr>
          <p:cNvSpPr>
            <a:spLocks noGrp="1"/>
          </p:cNvSpPr>
          <p:nvPr>
            <p:ph sz="quarter" idx="24"/>
          </p:nvPr>
        </p:nvSpPr>
        <p:spPr>
          <a:xfrm>
            <a:off x="514350" y="2674059"/>
            <a:ext cx="3202885" cy="3916755"/>
          </a:xfrm>
        </p:spPr>
        <p:txBody>
          <a:bodyPr vert="horz" lIns="91440" tIns="45720" rIns="91440" bIns="45720" rtlCol="0" anchor="t">
            <a:normAutofit/>
          </a:bodyPr>
          <a:lstStyle/>
          <a:p>
            <a:pPr marL="0" indent="0">
              <a:lnSpc>
                <a:spcPct val="150000"/>
              </a:lnSpc>
              <a:buNone/>
            </a:pPr>
            <a:r>
              <a:rPr lang="en-US" dirty="0">
                <a:latin typeface="Arial"/>
                <a:cs typeface="Arial"/>
              </a:rPr>
              <a:t>Om du </a:t>
            </a:r>
            <a:r>
              <a:rPr lang="en-US" dirty="0" err="1">
                <a:latin typeface="Arial"/>
                <a:cs typeface="Arial"/>
              </a:rPr>
              <a:t>inte</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villig</a:t>
            </a:r>
            <a:r>
              <a:rPr lang="en-US" dirty="0">
                <a:latin typeface="Arial"/>
                <a:cs typeface="Arial"/>
              </a:rPr>
              <a:t> </a:t>
            </a:r>
            <a:r>
              <a:rPr lang="en-US" dirty="0" err="1">
                <a:latin typeface="Arial"/>
                <a:cs typeface="Arial"/>
              </a:rPr>
              <a:t>att</a:t>
            </a:r>
            <a:r>
              <a:rPr lang="en-US" dirty="0">
                <a:latin typeface="Arial"/>
                <a:cs typeface="Arial"/>
              </a:rPr>
              <a:t> </a:t>
            </a:r>
            <a:r>
              <a:rPr lang="en-US" dirty="0" err="1">
                <a:latin typeface="Arial"/>
                <a:cs typeface="Arial"/>
              </a:rPr>
              <a:t>låta</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hantera</a:t>
            </a:r>
            <a:r>
              <a:rPr lang="en-US" dirty="0">
                <a:latin typeface="Arial"/>
                <a:cs typeface="Arial"/>
              </a:rPr>
              <a:t> </a:t>
            </a:r>
            <a:r>
              <a:rPr lang="en-US" dirty="0" err="1">
                <a:latin typeface="Arial"/>
                <a:cs typeface="Arial"/>
              </a:rPr>
              <a:t>alla</a:t>
            </a:r>
            <a:r>
              <a:rPr lang="en-US" dirty="0">
                <a:latin typeface="Arial"/>
                <a:cs typeface="Arial"/>
              </a:rPr>
              <a:t> </a:t>
            </a:r>
            <a:r>
              <a:rPr lang="en-US" dirty="0" err="1">
                <a:latin typeface="Arial"/>
                <a:cs typeface="Arial"/>
              </a:rPr>
              <a:t>dina</a:t>
            </a:r>
            <a:r>
              <a:rPr lang="en-US" dirty="0">
                <a:latin typeface="Arial"/>
                <a:cs typeface="Arial"/>
              </a:rPr>
              <a:t> C-parts </a:t>
            </a:r>
            <a:r>
              <a:rPr lang="en-US" dirty="0" err="1">
                <a:latin typeface="Arial"/>
                <a:cs typeface="Arial"/>
              </a:rPr>
              <a:t>kan</a:t>
            </a:r>
            <a:r>
              <a:rPr lang="en-US" dirty="0">
                <a:latin typeface="Arial"/>
                <a:cs typeface="Arial"/>
              </a:rPr>
              <a:t> du </a:t>
            </a:r>
            <a:r>
              <a:rPr lang="en-US" dirty="0" err="1">
                <a:latin typeface="Arial"/>
                <a:cs typeface="Arial"/>
              </a:rPr>
              <a:t>göra</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partiell</a:t>
            </a:r>
            <a:r>
              <a:rPr lang="en-US" dirty="0">
                <a:latin typeface="Arial"/>
                <a:cs typeface="Arial"/>
              </a:rPr>
              <a:t> </a:t>
            </a:r>
            <a:r>
              <a:rPr lang="en-US" dirty="0" err="1">
                <a:latin typeface="Arial"/>
                <a:cs typeface="Arial"/>
              </a:rPr>
              <a:t>konsolidering</a:t>
            </a:r>
            <a:r>
              <a:rPr lang="en-US" dirty="0">
                <a:latin typeface="Arial"/>
                <a:cs typeface="Arial"/>
              </a:rPr>
              <a:t>.</a:t>
            </a:r>
            <a:endParaRPr lang="en-US" dirty="0"/>
          </a:p>
          <a:p>
            <a:pPr marL="0" indent="0">
              <a:lnSpc>
                <a:spcPct val="150000"/>
              </a:lnSpc>
              <a:buNone/>
            </a:pPr>
            <a:r>
              <a:rPr lang="en-US" dirty="0">
                <a:latin typeface="Arial"/>
                <a:cs typeface="Arial"/>
              </a:rPr>
              <a:t>Det </a:t>
            </a:r>
            <a:r>
              <a:rPr lang="en-US" dirty="0" err="1">
                <a:latin typeface="Arial"/>
                <a:cs typeface="Arial"/>
              </a:rPr>
              <a:t>kan</a:t>
            </a:r>
            <a:r>
              <a:rPr lang="en-US" dirty="0">
                <a:latin typeface="Arial"/>
                <a:cs typeface="Arial"/>
              </a:rPr>
              <a:t> till </a:t>
            </a:r>
            <a:r>
              <a:rPr lang="en-US" dirty="0" err="1">
                <a:latin typeface="Arial"/>
                <a:cs typeface="Arial"/>
              </a:rPr>
              <a:t>exempel</a:t>
            </a:r>
            <a:r>
              <a:rPr lang="en-US" dirty="0">
                <a:latin typeface="Arial"/>
                <a:cs typeface="Arial"/>
              </a:rPr>
              <a:t> </a:t>
            </a:r>
            <a:r>
              <a:rPr lang="en-US" dirty="0" err="1">
                <a:latin typeface="Arial"/>
                <a:cs typeface="Arial"/>
              </a:rPr>
              <a:t>handla</a:t>
            </a:r>
            <a:r>
              <a:rPr lang="en-US" dirty="0">
                <a:latin typeface="Arial"/>
                <a:cs typeface="Arial"/>
              </a:rPr>
              <a:t> om </a:t>
            </a:r>
            <a:r>
              <a:rPr lang="en-US" dirty="0" err="1">
                <a:latin typeface="Arial"/>
                <a:cs typeface="Arial"/>
              </a:rPr>
              <a:t>att</a:t>
            </a:r>
            <a:r>
              <a:rPr lang="en-US" dirty="0">
                <a:latin typeface="Arial"/>
                <a:cs typeface="Arial"/>
              </a:rPr>
              <a:t> </a:t>
            </a:r>
            <a:r>
              <a:rPr lang="en-US" dirty="0" err="1">
                <a:latin typeface="Arial"/>
                <a:cs typeface="Arial"/>
              </a:rPr>
              <a:t>byta</a:t>
            </a:r>
            <a:r>
              <a:rPr lang="en-US" dirty="0">
                <a:latin typeface="Arial"/>
                <a:cs typeface="Arial"/>
              </a:rPr>
              <a:t> till </a:t>
            </a:r>
            <a:r>
              <a:rPr lang="en-US" dirty="0" err="1">
                <a:latin typeface="Arial"/>
                <a:cs typeface="Arial"/>
              </a:rPr>
              <a:t>en</a:t>
            </a:r>
            <a:r>
              <a:rPr lang="en-US" dirty="0">
                <a:latin typeface="Arial"/>
                <a:cs typeface="Arial"/>
              </a:rPr>
              <a:t> </a:t>
            </a:r>
            <a:r>
              <a:rPr lang="en-US" dirty="0" err="1">
                <a:latin typeface="Arial"/>
                <a:cs typeface="Arial"/>
              </a:rPr>
              <a:t>leverantör</a:t>
            </a:r>
            <a:r>
              <a:rPr lang="en-US" dirty="0">
                <a:latin typeface="Arial"/>
                <a:cs typeface="Arial"/>
              </a:rPr>
              <a:t> för </a:t>
            </a:r>
            <a:r>
              <a:rPr lang="en-US" dirty="0" err="1">
                <a:latin typeface="Arial"/>
                <a:cs typeface="Arial"/>
              </a:rPr>
              <a:t>dina</a:t>
            </a:r>
            <a:r>
              <a:rPr lang="en-US" dirty="0">
                <a:latin typeface="Arial"/>
                <a:cs typeface="Arial"/>
              </a:rPr>
              <a:t> </a:t>
            </a:r>
            <a:r>
              <a:rPr lang="en-US" dirty="0" err="1">
                <a:latin typeface="Arial"/>
                <a:cs typeface="Arial"/>
              </a:rPr>
              <a:t>vanligaste</a:t>
            </a:r>
            <a:r>
              <a:rPr lang="en-US" dirty="0">
                <a:latin typeface="Arial"/>
                <a:cs typeface="Arial"/>
              </a:rPr>
              <a:t> C-parts, men </a:t>
            </a:r>
            <a:r>
              <a:rPr lang="en-US" dirty="0" err="1">
                <a:latin typeface="Arial"/>
                <a:cs typeface="Arial"/>
              </a:rPr>
              <a:t>att</a:t>
            </a:r>
            <a:r>
              <a:rPr lang="en-US" dirty="0">
                <a:latin typeface="Arial"/>
                <a:cs typeface="Arial"/>
              </a:rPr>
              <a:t> </a:t>
            </a:r>
            <a:r>
              <a:rPr lang="en-US" dirty="0" err="1">
                <a:latin typeface="Arial"/>
                <a:cs typeface="Arial"/>
              </a:rPr>
              <a:t>låta</a:t>
            </a:r>
            <a:r>
              <a:rPr lang="en-US" dirty="0">
                <a:latin typeface="Arial"/>
                <a:cs typeface="Arial"/>
              </a:rPr>
              <a:t> </a:t>
            </a:r>
            <a:r>
              <a:rPr lang="en-US" dirty="0" err="1">
                <a:latin typeface="Arial"/>
                <a:cs typeface="Arial"/>
              </a:rPr>
              <a:t>flera</a:t>
            </a:r>
            <a:r>
              <a:rPr lang="en-US" dirty="0">
                <a:latin typeface="Arial"/>
                <a:cs typeface="Arial"/>
              </a:rPr>
              <a:t> </a:t>
            </a:r>
            <a:r>
              <a:rPr lang="en-US" dirty="0" err="1">
                <a:latin typeface="Arial"/>
                <a:cs typeface="Arial"/>
              </a:rPr>
              <a:t>leverantörer</a:t>
            </a:r>
            <a:r>
              <a:rPr lang="en-US" dirty="0">
                <a:latin typeface="Arial"/>
                <a:cs typeface="Arial"/>
              </a:rPr>
              <a:t> ta hand om de </a:t>
            </a:r>
            <a:r>
              <a:rPr lang="en-US" dirty="0" err="1">
                <a:latin typeface="Arial"/>
                <a:cs typeface="Arial"/>
              </a:rPr>
              <a:t>mer</a:t>
            </a:r>
            <a:r>
              <a:rPr lang="en-US" dirty="0">
                <a:latin typeface="Arial"/>
                <a:cs typeface="Arial"/>
              </a:rPr>
              <a:t> </a:t>
            </a:r>
            <a:r>
              <a:rPr lang="en-US" dirty="0" err="1">
                <a:latin typeface="Arial"/>
                <a:cs typeface="Arial"/>
              </a:rPr>
              <a:t>komplexa</a:t>
            </a:r>
            <a:r>
              <a:rPr lang="en-US" dirty="0">
                <a:latin typeface="Arial"/>
                <a:cs typeface="Arial"/>
              </a:rPr>
              <a:t> </a:t>
            </a:r>
            <a:r>
              <a:rPr lang="en-US" dirty="0" err="1">
                <a:latin typeface="Arial"/>
                <a:cs typeface="Arial"/>
              </a:rPr>
              <a:t>eller</a:t>
            </a:r>
            <a:r>
              <a:rPr lang="en-US" dirty="0">
                <a:latin typeface="Arial"/>
                <a:cs typeface="Arial"/>
              </a:rPr>
              <a:t> </a:t>
            </a:r>
            <a:r>
              <a:rPr lang="en-US" dirty="0" err="1">
                <a:latin typeface="Arial"/>
                <a:cs typeface="Arial"/>
              </a:rPr>
              <a:t>ovanliga</a:t>
            </a:r>
            <a:r>
              <a:rPr lang="en-US" dirty="0">
                <a:latin typeface="Arial"/>
                <a:cs typeface="Arial"/>
              </a:rPr>
              <a:t> </a:t>
            </a:r>
            <a:r>
              <a:rPr lang="en-US" dirty="0" err="1">
                <a:latin typeface="Arial"/>
                <a:cs typeface="Arial"/>
              </a:rPr>
              <a:t>komponenterna</a:t>
            </a:r>
            <a:r>
              <a:rPr lang="en-US" dirty="0">
                <a:latin typeface="Arial"/>
                <a:cs typeface="Arial"/>
              </a:rPr>
              <a:t>.</a:t>
            </a:r>
          </a:p>
          <a:p>
            <a:pPr marL="0" indent="0">
              <a:lnSpc>
                <a:spcPct val="150000"/>
              </a:lnSpc>
              <a:buNone/>
            </a:pPr>
            <a:endParaRPr lang="en-US" dirty="0"/>
          </a:p>
        </p:txBody>
      </p:sp>
      <p:sp>
        <p:nvSpPr>
          <p:cNvPr id="4" name="Text Placeholder 3">
            <a:extLst>
              <a:ext uri="{FF2B5EF4-FFF2-40B4-BE49-F238E27FC236}">
                <a16:creationId xmlns:a16="http://schemas.microsoft.com/office/drawing/2014/main" id="{94080926-F3A9-492D-9C6B-9B6B06A0CB34}"/>
              </a:ext>
            </a:extLst>
          </p:cNvPr>
          <p:cNvSpPr>
            <a:spLocks noGrp="1"/>
          </p:cNvSpPr>
          <p:nvPr>
            <p:ph type="body" sz="quarter" idx="17"/>
          </p:nvPr>
        </p:nvSpPr>
        <p:spPr>
          <a:xfrm>
            <a:off x="515256" y="2311935"/>
            <a:ext cx="3391766" cy="362124"/>
          </a:xfrm>
        </p:spPr>
        <p:txBody>
          <a:bodyPr vert="horz" lIns="91440" tIns="45720" rIns="91440" bIns="45720" rtlCol="0" anchor="t">
            <a:noAutofit/>
          </a:bodyPr>
          <a:lstStyle/>
          <a:p>
            <a:r>
              <a:rPr lang="sv-SE" sz="1400" dirty="0">
                <a:latin typeface="Arial"/>
                <a:cs typeface="Arial"/>
              </a:rPr>
              <a:t>Partiell konsolidering </a:t>
            </a:r>
            <a:endParaRPr lang="en-US" sz="1400" b="0" dirty="0"/>
          </a:p>
        </p:txBody>
      </p:sp>
      <p:sp>
        <p:nvSpPr>
          <p:cNvPr id="5" name="Text Placeholder 4">
            <a:extLst>
              <a:ext uri="{FF2B5EF4-FFF2-40B4-BE49-F238E27FC236}">
                <a16:creationId xmlns:a16="http://schemas.microsoft.com/office/drawing/2014/main" id="{94ADE258-9B9E-45DF-91BE-7D53D6D870D3}"/>
              </a:ext>
            </a:extLst>
          </p:cNvPr>
          <p:cNvSpPr>
            <a:spLocks noGrp="1"/>
          </p:cNvSpPr>
          <p:nvPr>
            <p:ph type="body" sz="quarter" idx="18"/>
          </p:nvPr>
        </p:nvSpPr>
        <p:spPr>
          <a:xfrm>
            <a:off x="4397375" y="2302858"/>
            <a:ext cx="3391766" cy="362124"/>
          </a:xfrm>
        </p:spPr>
        <p:txBody>
          <a:bodyPr vert="horz" lIns="91440" tIns="45720" rIns="91440" bIns="45720" rtlCol="0" anchor="t">
            <a:noAutofit/>
          </a:bodyPr>
          <a:lstStyle/>
          <a:p>
            <a:r>
              <a:rPr lang="sv-SE" sz="1400" dirty="0">
                <a:latin typeface="Arial"/>
                <a:cs typeface="Arial"/>
              </a:rPr>
              <a:t>Fullständig konsolidering </a:t>
            </a:r>
            <a:endParaRPr lang="en-US" sz="1400" b="0" dirty="0"/>
          </a:p>
        </p:txBody>
      </p:sp>
      <p:sp>
        <p:nvSpPr>
          <p:cNvPr id="6" name="Text Placeholder 5">
            <a:extLst>
              <a:ext uri="{FF2B5EF4-FFF2-40B4-BE49-F238E27FC236}">
                <a16:creationId xmlns:a16="http://schemas.microsoft.com/office/drawing/2014/main" id="{E17330B2-CD0E-45F7-811B-83F0A79A538E}"/>
              </a:ext>
            </a:extLst>
          </p:cNvPr>
          <p:cNvSpPr>
            <a:spLocks noGrp="1"/>
          </p:cNvSpPr>
          <p:nvPr>
            <p:ph type="body" sz="quarter" idx="19"/>
          </p:nvPr>
        </p:nvSpPr>
        <p:spPr>
          <a:xfrm>
            <a:off x="8279494" y="2308816"/>
            <a:ext cx="3391766" cy="362124"/>
          </a:xfrm>
        </p:spPr>
        <p:txBody>
          <a:bodyPr vert="horz" lIns="91440" tIns="45720" rIns="91440" bIns="45720" rtlCol="0" anchor="t">
            <a:noAutofit/>
          </a:bodyPr>
          <a:lstStyle/>
          <a:p>
            <a:r>
              <a:rPr lang="sv-SE" sz="1400" dirty="0">
                <a:latin typeface="Arial"/>
                <a:cs typeface="Arial"/>
              </a:rPr>
              <a:t>Leverantörsstyrt lager</a:t>
            </a:r>
            <a:r>
              <a:rPr lang="sv-SE" sz="1400" b="1" dirty="0">
                <a:latin typeface="Arial"/>
                <a:cs typeface="Arial"/>
              </a:rPr>
              <a:t> (VMI)</a:t>
            </a:r>
            <a:endParaRPr lang="sv-SE" sz="1400" b="0" dirty="0">
              <a:latin typeface="Arial"/>
              <a:cs typeface="Arial"/>
            </a:endParaRPr>
          </a:p>
        </p:txBody>
      </p:sp>
      <p:sp>
        <p:nvSpPr>
          <p:cNvPr id="7" name="Content Placeholder 6">
            <a:extLst>
              <a:ext uri="{FF2B5EF4-FFF2-40B4-BE49-F238E27FC236}">
                <a16:creationId xmlns:a16="http://schemas.microsoft.com/office/drawing/2014/main" id="{492D2B21-58EF-4256-A185-4FA871E1E58C}"/>
              </a:ext>
            </a:extLst>
          </p:cNvPr>
          <p:cNvSpPr>
            <a:spLocks noGrp="1"/>
          </p:cNvSpPr>
          <p:nvPr>
            <p:ph sz="quarter" idx="25"/>
          </p:nvPr>
        </p:nvSpPr>
        <p:spPr>
          <a:xfrm>
            <a:off x="4397375" y="2664983"/>
            <a:ext cx="3096729" cy="3686120"/>
          </a:xfrm>
        </p:spPr>
        <p:txBody>
          <a:bodyPr vert="horz" lIns="91440" tIns="45720" rIns="91440" bIns="45720" rtlCol="0" anchor="t">
            <a:normAutofit/>
          </a:bodyPr>
          <a:lstStyle/>
          <a:p>
            <a:pPr marL="0" indent="0">
              <a:lnSpc>
                <a:spcPct val="150000"/>
              </a:lnSpc>
              <a:buNone/>
            </a:pPr>
            <a:r>
              <a:rPr lang="en-US" dirty="0">
                <a:latin typeface="Arial"/>
                <a:cs typeface="Arial"/>
              </a:rPr>
              <a:t>Med </a:t>
            </a:r>
            <a:r>
              <a:rPr lang="en-US" dirty="0" err="1">
                <a:latin typeface="Arial"/>
                <a:cs typeface="Arial"/>
              </a:rPr>
              <a:t>detta</a:t>
            </a:r>
            <a:r>
              <a:rPr lang="en-US" dirty="0">
                <a:latin typeface="Arial"/>
                <a:cs typeface="Arial"/>
              </a:rPr>
              <a:t> </a:t>
            </a:r>
            <a:r>
              <a:rPr lang="en-US" dirty="0" err="1">
                <a:latin typeface="Arial"/>
                <a:cs typeface="Arial"/>
              </a:rPr>
              <a:t>tillvägagångssätt</a:t>
            </a:r>
            <a:r>
              <a:rPr lang="en-US" dirty="0">
                <a:latin typeface="Arial"/>
                <a:cs typeface="Arial"/>
              </a:rPr>
              <a:t> </a:t>
            </a:r>
            <a:r>
              <a:rPr lang="en-US" dirty="0" err="1">
                <a:latin typeface="Arial"/>
                <a:cs typeface="Arial"/>
              </a:rPr>
              <a:t>byter</a:t>
            </a:r>
            <a:r>
              <a:rPr lang="en-US" dirty="0">
                <a:latin typeface="Arial"/>
                <a:cs typeface="Arial"/>
              </a:rPr>
              <a:t> du till </a:t>
            </a:r>
            <a:r>
              <a:rPr lang="en-US" dirty="0" err="1">
                <a:latin typeface="Arial"/>
                <a:cs typeface="Arial"/>
              </a:rPr>
              <a:t>en</a:t>
            </a:r>
            <a:r>
              <a:rPr lang="en-US" dirty="0">
                <a:latin typeface="Arial"/>
                <a:cs typeface="Arial"/>
              </a:rPr>
              <a:t> </a:t>
            </a:r>
            <a:r>
              <a:rPr lang="en-US" dirty="0" err="1">
                <a:latin typeface="Arial"/>
                <a:cs typeface="Arial"/>
              </a:rPr>
              <a:t>enda</a:t>
            </a:r>
            <a:r>
              <a:rPr lang="en-US" dirty="0">
                <a:latin typeface="Arial"/>
                <a:cs typeface="Arial"/>
              </a:rPr>
              <a:t> </a:t>
            </a:r>
            <a:r>
              <a:rPr lang="en-US" dirty="0" err="1">
                <a:latin typeface="Arial"/>
                <a:cs typeface="Arial"/>
              </a:rPr>
              <a:t>leverantör</a:t>
            </a:r>
            <a:r>
              <a:rPr lang="en-US" dirty="0">
                <a:latin typeface="Arial"/>
                <a:cs typeface="Arial"/>
              </a:rPr>
              <a:t> </a:t>
            </a:r>
            <a:r>
              <a:rPr lang="en-US" dirty="0" err="1">
                <a:latin typeface="Arial"/>
                <a:cs typeface="Arial"/>
              </a:rPr>
              <a:t>som</a:t>
            </a:r>
            <a:r>
              <a:rPr lang="en-US" dirty="0">
                <a:latin typeface="Arial"/>
                <a:cs typeface="Arial"/>
              </a:rPr>
              <a:t> tar hand om </a:t>
            </a:r>
            <a:r>
              <a:rPr lang="en-US" dirty="0" err="1">
                <a:latin typeface="Arial"/>
                <a:cs typeface="Arial"/>
              </a:rPr>
              <a:t>alla</a:t>
            </a:r>
            <a:r>
              <a:rPr lang="en-US" dirty="0">
                <a:latin typeface="Arial"/>
                <a:cs typeface="Arial"/>
              </a:rPr>
              <a:t> </a:t>
            </a:r>
            <a:r>
              <a:rPr lang="en-US" dirty="0" err="1">
                <a:latin typeface="Arial"/>
                <a:cs typeface="Arial"/>
              </a:rPr>
              <a:t>dina</a:t>
            </a:r>
            <a:r>
              <a:rPr lang="en-US" dirty="0">
                <a:latin typeface="Arial"/>
                <a:cs typeface="Arial"/>
              </a:rPr>
              <a:t> </a:t>
            </a:r>
            <a:r>
              <a:rPr lang="en-US" dirty="0" err="1">
                <a:latin typeface="Arial"/>
                <a:cs typeface="Arial"/>
              </a:rPr>
              <a:t>behov</a:t>
            </a:r>
            <a:r>
              <a:rPr lang="en-US" dirty="0">
                <a:latin typeface="Arial"/>
                <a:cs typeface="Arial"/>
              </a:rPr>
              <a:t> av C-parts.</a:t>
            </a:r>
          </a:p>
          <a:p>
            <a:pPr marL="0" indent="0">
              <a:lnSpc>
                <a:spcPct val="150000"/>
              </a:lnSpc>
              <a:buNone/>
            </a:pPr>
            <a:r>
              <a:rPr lang="en-US" dirty="0">
                <a:latin typeface="Arial"/>
                <a:cs typeface="Arial"/>
              </a:rPr>
              <a:t>Du </a:t>
            </a:r>
            <a:r>
              <a:rPr lang="en-US" dirty="0" err="1">
                <a:latin typeface="Arial"/>
                <a:cs typeface="Arial"/>
              </a:rPr>
              <a:t>har</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enda</a:t>
            </a:r>
            <a:r>
              <a:rPr lang="en-US" dirty="0">
                <a:latin typeface="Arial"/>
                <a:cs typeface="Arial"/>
              </a:rPr>
              <a:t> </a:t>
            </a:r>
            <a:r>
              <a:rPr lang="en-US" dirty="0" err="1">
                <a:latin typeface="Arial"/>
                <a:cs typeface="Arial"/>
              </a:rPr>
              <a:t>kontaktpunkt</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samtliga</a:t>
            </a:r>
            <a:r>
              <a:rPr lang="en-US" dirty="0">
                <a:latin typeface="Arial"/>
                <a:cs typeface="Arial"/>
              </a:rPr>
              <a:t> processer för </a:t>
            </a:r>
            <a:r>
              <a:rPr lang="en-US" dirty="0" err="1">
                <a:latin typeface="Arial"/>
                <a:cs typeface="Arial"/>
              </a:rPr>
              <a:t>beställning</a:t>
            </a:r>
            <a:r>
              <a:rPr lang="en-US" dirty="0">
                <a:latin typeface="Arial"/>
                <a:cs typeface="Arial"/>
              </a:rPr>
              <a:t>, </a:t>
            </a:r>
            <a:r>
              <a:rPr lang="en-US" dirty="0" err="1">
                <a:latin typeface="Arial"/>
                <a:cs typeface="Arial"/>
              </a:rPr>
              <a:t>leverans</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betalning</a:t>
            </a:r>
            <a:r>
              <a:rPr lang="en-US" dirty="0">
                <a:latin typeface="Arial"/>
                <a:cs typeface="Arial"/>
              </a:rPr>
              <a:t> </a:t>
            </a:r>
            <a:r>
              <a:rPr lang="en-US" dirty="0" err="1">
                <a:latin typeface="Arial"/>
                <a:cs typeface="Arial"/>
              </a:rPr>
              <a:t>är</a:t>
            </a:r>
            <a:r>
              <a:rPr lang="en-US" dirty="0">
                <a:latin typeface="Arial"/>
                <a:cs typeface="Arial"/>
              </a:rPr>
              <a:t> </a:t>
            </a:r>
            <a:r>
              <a:rPr lang="en-US" dirty="0" err="1">
                <a:latin typeface="Arial"/>
                <a:cs typeface="Arial"/>
              </a:rPr>
              <a:t>rationaliserade</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effektiviserade</a:t>
            </a:r>
            <a:r>
              <a:rPr lang="en-US" dirty="0">
                <a:latin typeface="Arial"/>
                <a:cs typeface="Arial"/>
              </a:rPr>
              <a:t>.</a:t>
            </a:r>
          </a:p>
          <a:p>
            <a:pPr marL="0" indent="0">
              <a:lnSpc>
                <a:spcPct val="150000"/>
              </a:lnSpc>
              <a:buNone/>
            </a:pPr>
            <a:r>
              <a:rPr lang="en-US" dirty="0">
                <a:latin typeface="Arial"/>
                <a:cs typeface="Arial"/>
              </a:rPr>
              <a:t>.</a:t>
            </a:r>
          </a:p>
          <a:p>
            <a:pPr marL="0" indent="0">
              <a:lnSpc>
                <a:spcPct val="150000"/>
              </a:lnSpc>
              <a:buNone/>
            </a:pPr>
            <a:endParaRPr lang="en-US" dirty="0"/>
          </a:p>
        </p:txBody>
      </p:sp>
      <p:sp>
        <p:nvSpPr>
          <p:cNvPr id="8" name="Content Placeholder 7">
            <a:extLst>
              <a:ext uri="{FF2B5EF4-FFF2-40B4-BE49-F238E27FC236}">
                <a16:creationId xmlns:a16="http://schemas.microsoft.com/office/drawing/2014/main" id="{2BB21FEC-C4CC-42F9-8548-DC2BE7553E03}"/>
              </a:ext>
            </a:extLst>
          </p:cNvPr>
          <p:cNvSpPr>
            <a:spLocks noGrp="1"/>
          </p:cNvSpPr>
          <p:nvPr>
            <p:ph sz="quarter" idx="26"/>
          </p:nvPr>
        </p:nvSpPr>
        <p:spPr>
          <a:xfrm>
            <a:off x="8285162" y="2664983"/>
            <a:ext cx="3204473" cy="3388462"/>
          </a:xfrm>
        </p:spPr>
        <p:txBody>
          <a:bodyPr vert="horz" lIns="91440" tIns="45720" rIns="91440" bIns="45720" rtlCol="0" anchor="t">
            <a:normAutofit/>
          </a:bodyPr>
          <a:lstStyle/>
          <a:p>
            <a:pPr marL="0" indent="0">
              <a:lnSpc>
                <a:spcPct val="150000"/>
              </a:lnSpc>
              <a:buNone/>
            </a:pPr>
            <a:r>
              <a:rPr lang="en-US" dirty="0" err="1">
                <a:latin typeface="Arial"/>
                <a:cs typeface="Arial"/>
              </a:rPr>
              <a:t>Här</a:t>
            </a:r>
            <a:r>
              <a:rPr lang="en-US" dirty="0">
                <a:latin typeface="Arial"/>
                <a:cs typeface="Arial"/>
              </a:rPr>
              <a:t> </a:t>
            </a:r>
            <a:r>
              <a:rPr lang="en-US" dirty="0" err="1">
                <a:latin typeface="Arial"/>
                <a:cs typeface="Arial"/>
              </a:rPr>
              <a:t>blir</a:t>
            </a:r>
            <a:r>
              <a:rPr lang="en-US" dirty="0">
                <a:latin typeface="Arial"/>
                <a:cs typeface="Arial"/>
              </a:rPr>
              <a:t> din C-</a:t>
            </a:r>
            <a:r>
              <a:rPr lang="en-US" dirty="0" err="1">
                <a:latin typeface="Arial"/>
                <a:cs typeface="Arial"/>
              </a:rPr>
              <a:t>partsleverantör</a:t>
            </a:r>
            <a:r>
              <a:rPr lang="en-US" dirty="0">
                <a:latin typeface="Arial"/>
                <a:cs typeface="Arial"/>
              </a:rPr>
              <a:t> </a:t>
            </a:r>
            <a:r>
              <a:rPr lang="en-US" dirty="0" err="1">
                <a:latin typeface="Arial"/>
                <a:cs typeface="Arial"/>
              </a:rPr>
              <a:t>helt</a:t>
            </a:r>
            <a:r>
              <a:rPr lang="en-US" dirty="0">
                <a:latin typeface="Arial"/>
                <a:cs typeface="Arial"/>
              </a:rPr>
              <a:t> </a:t>
            </a:r>
            <a:r>
              <a:rPr lang="en-US" dirty="0" err="1">
                <a:latin typeface="Arial"/>
                <a:cs typeface="Arial"/>
              </a:rPr>
              <a:t>ansvarig</a:t>
            </a:r>
            <a:r>
              <a:rPr lang="en-US" dirty="0">
                <a:latin typeface="Arial"/>
                <a:cs typeface="Arial"/>
              </a:rPr>
              <a:t> för </a:t>
            </a:r>
            <a:r>
              <a:rPr lang="en-US" dirty="0" err="1">
                <a:latin typeface="Arial"/>
                <a:cs typeface="Arial"/>
              </a:rPr>
              <a:t>hanteringen</a:t>
            </a:r>
            <a:r>
              <a:rPr lang="en-US" dirty="0">
                <a:latin typeface="Arial"/>
                <a:cs typeface="Arial"/>
              </a:rPr>
              <a:t> av </a:t>
            </a:r>
            <a:r>
              <a:rPr lang="en-US" dirty="0" err="1">
                <a:latin typeface="Arial"/>
                <a:cs typeface="Arial"/>
              </a:rPr>
              <a:t>ditt</a:t>
            </a:r>
            <a:r>
              <a:rPr lang="en-US" dirty="0">
                <a:latin typeface="Arial"/>
                <a:cs typeface="Arial"/>
              </a:rPr>
              <a:t> interna lager av C-parts.</a:t>
            </a:r>
            <a:endParaRPr lang="en-US"/>
          </a:p>
          <a:p>
            <a:pPr marL="0" indent="0">
              <a:lnSpc>
                <a:spcPct val="150000"/>
              </a:lnSpc>
              <a:buNone/>
            </a:pPr>
            <a:r>
              <a:rPr lang="en-US" dirty="0" err="1">
                <a:latin typeface="Arial"/>
                <a:cs typeface="Arial"/>
              </a:rPr>
              <a:t>Leverantören</a:t>
            </a:r>
            <a:r>
              <a:rPr lang="en-US" dirty="0">
                <a:latin typeface="Arial"/>
                <a:cs typeface="Arial"/>
              </a:rPr>
              <a:t> </a:t>
            </a:r>
            <a:r>
              <a:rPr lang="en-US" dirty="0" err="1">
                <a:latin typeface="Arial"/>
                <a:cs typeface="Arial"/>
              </a:rPr>
              <a:t>kan</a:t>
            </a:r>
            <a:r>
              <a:rPr lang="en-US" dirty="0">
                <a:latin typeface="Arial"/>
                <a:cs typeface="Arial"/>
              </a:rPr>
              <a:t> </a:t>
            </a:r>
            <a:r>
              <a:rPr lang="en-US" dirty="0" err="1">
                <a:latin typeface="Arial"/>
                <a:cs typeface="Arial"/>
              </a:rPr>
              <a:t>förse</a:t>
            </a:r>
            <a:r>
              <a:rPr lang="en-US" dirty="0">
                <a:latin typeface="Arial"/>
                <a:cs typeface="Arial"/>
              </a:rPr>
              <a:t> dig med </a:t>
            </a:r>
            <a:r>
              <a:rPr lang="en-US" dirty="0" err="1">
                <a:latin typeface="Arial"/>
                <a:cs typeface="Arial"/>
              </a:rPr>
              <a:t>verktyg</a:t>
            </a:r>
            <a:r>
              <a:rPr lang="en-US" dirty="0">
                <a:latin typeface="Arial"/>
                <a:cs typeface="Arial"/>
              </a:rPr>
              <a:t> </a:t>
            </a:r>
            <a:r>
              <a:rPr lang="en-US" dirty="0" err="1">
                <a:latin typeface="Arial"/>
                <a:cs typeface="Arial"/>
              </a:rPr>
              <a:t>och</a:t>
            </a:r>
            <a:r>
              <a:rPr lang="en-US" dirty="0">
                <a:latin typeface="Arial"/>
                <a:cs typeface="Arial"/>
              </a:rPr>
              <a:t> </a:t>
            </a:r>
            <a:r>
              <a:rPr lang="en-US" dirty="0" err="1">
                <a:latin typeface="Arial"/>
                <a:cs typeface="Arial"/>
              </a:rPr>
              <a:t>programvara</a:t>
            </a:r>
            <a:r>
              <a:rPr lang="en-US" dirty="0">
                <a:latin typeface="Arial"/>
                <a:cs typeface="Arial"/>
              </a:rPr>
              <a:t> för </a:t>
            </a:r>
            <a:r>
              <a:rPr lang="en-US" dirty="0" err="1">
                <a:latin typeface="Arial"/>
                <a:cs typeface="Arial"/>
              </a:rPr>
              <a:t>att</a:t>
            </a:r>
            <a:r>
              <a:rPr lang="en-US" dirty="0">
                <a:latin typeface="Arial"/>
                <a:cs typeface="Arial"/>
              </a:rPr>
              <a:t> </a:t>
            </a:r>
            <a:r>
              <a:rPr lang="en-US" dirty="0" err="1">
                <a:latin typeface="Arial"/>
                <a:cs typeface="Arial"/>
              </a:rPr>
              <a:t>hålla</a:t>
            </a:r>
            <a:r>
              <a:rPr lang="en-US" dirty="0">
                <a:latin typeface="Arial"/>
                <a:cs typeface="Arial"/>
              </a:rPr>
              <a:t> </a:t>
            </a:r>
            <a:r>
              <a:rPr lang="en-US" dirty="0" err="1">
                <a:latin typeface="Arial"/>
                <a:cs typeface="Arial"/>
              </a:rPr>
              <a:t>koll</a:t>
            </a:r>
            <a:r>
              <a:rPr lang="en-US" dirty="0">
                <a:latin typeface="Arial"/>
                <a:cs typeface="Arial"/>
              </a:rPr>
              <a:t> </a:t>
            </a:r>
            <a:r>
              <a:rPr lang="en-US" dirty="0" err="1">
                <a:latin typeface="Arial"/>
                <a:cs typeface="Arial"/>
              </a:rPr>
              <a:t>på</a:t>
            </a:r>
            <a:r>
              <a:rPr lang="en-US" dirty="0">
                <a:latin typeface="Arial"/>
                <a:cs typeface="Arial"/>
              </a:rPr>
              <a:t> </a:t>
            </a:r>
            <a:r>
              <a:rPr lang="en-US" dirty="0" err="1">
                <a:latin typeface="Arial"/>
                <a:cs typeface="Arial"/>
              </a:rPr>
              <a:t>lagret</a:t>
            </a:r>
            <a:r>
              <a:rPr lang="en-US" dirty="0">
                <a:latin typeface="Arial"/>
                <a:cs typeface="Arial"/>
              </a:rPr>
              <a:t>, </a:t>
            </a:r>
            <a:r>
              <a:rPr lang="en-US" dirty="0" err="1">
                <a:latin typeface="Arial"/>
                <a:cs typeface="Arial"/>
              </a:rPr>
              <a:t>och</a:t>
            </a:r>
            <a:r>
              <a:rPr lang="en-US" dirty="0">
                <a:latin typeface="Arial"/>
                <a:cs typeface="Arial"/>
              </a:rPr>
              <a:t> VMI-</a:t>
            </a:r>
            <a:r>
              <a:rPr lang="en-US" dirty="0" err="1">
                <a:latin typeface="Arial"/>
                <a:cs typeface="Arial"/>
              </a:rPr>
              <a:t>lösningar</a:t>
            </a:r>
            <a:r>
              <a:rPr lang="en-US" dirty="0">
                <a:latin typeface="Arial"/>
                <a:cs typeface="Arial"/>
              </a:rPr>
              <a:t> </a:t>
            </a:r>
            <a:r>
              <a:rPr lang="en-US" dirty="0" err="1">
                <a:latin typeface="Arial"/>
                <a:cs typeface="Arial"/>
              </a:rPr>
              <a:t>möjliggör</a:t>
            </a:r>
            <a:r>
              <a:rPr lang="en-US" dirty="0">
                <a:latin typeface="Arial"/>
                <a:cs typeface="Arial"/>
              </a:rPr>
              <a:t> </a:t>
            </a:r>
            <a:r>
              <a:rPr lang="en-US" dirty="0" err="1">
                <a:latin typeface="Arial"/>
                <a:cs typeface="Arial"/>
              </a:rPr>
              <a:t>ofta</a:t>
            </a:r>
            <a:r>
              <a:rPr lang="en-US" dirty="0">
                <a:latin typeface="Arial"/>
                <a:cs typeface="Arial"/>
              </a:rPr>
              <a:t> </a:t>
            </a:r>
            <a:r>
              <a:rPr lang="en-US" dirty="0" err="1">
                <a:latin typeface="Arial"/>
                <a:cs typeface="Arial"/>
              </a:rPr>
              <a:t>automatiskt</a:t>
            </a:r>
            <a:r>
              <a:rPr lang="en-US" dirty="0">
                <a:latin typeface="Arial"/>
                <a:cs typeface="Arial"/>
              </a:rPr>
              <a:t> </a:t>
            </a:r>
            <a:r>
              <a:rPr lang="en-US" dirty="0" err="1">
                <a:latin typeface="Arial"/>
                <a:cs typeface="Arial"/>
              </a:rPr>
              <a:t>beställning</a:t>
            </a:r>
            <a:r>
              <a:rPr lang="en-US" dirty="0">
                <a:latin typeface="Arial"/>
                <a:cs typeface="Arial"/>
              </a:rPr>
              <a:t> </a:t>
            </a:r>
            <a:r>
              <a:rPr lang="en-US" dirty="0" err="1">
                <a:latin typeface="Arial"/>
                <a:cs typeface="Arial"/>
              </a:rPr>
              <a:t>när</a:t>
            </a:r>
            <a:r>
              <a:rPr lang="en-US" dirty="0">
                <a:latin typeface="Arial"/>
                <a:cs typeface="Arial"/>
              </a:rPr>
              <a:t> </a:t>
            </a:r>
            <a:r>
              <a:rPr lang="en-US" dirty="0" err="1">
                <a:latin typeface="Arial"/>
                <a:cs typeface="Arial"/>
              </a:rPr>
              <a:t>komponenternas</a:t>
            </a:r>
            <a:r>
              <a:rPr lang="en-US" dirty="0">
                <a:latin typeface="Arial"/>
                <a:cs typeface="Arial"/>
              </a:rPr>
              <a:t> </a:t>
            </a:r>
            <a:r>
              <a:rPr lang="en-US" dirty="0" err="1">
                <a:latin typeface="Arial"/>
                <a:cs typeface="Arial"/>
              </a:rPr>
              <a:t>lagernivåer</a:t>
            </a:r>
            <a:r>
              <a:rPr lang="en-US" dirty="0">
                <a:latin typeface="Arial"/>
                <a:cs typeface="Arial"/>
              </a:rPr>
              <a:t> </a:t>
            </a:r>
            <a:r>
              <a:rPr lang="en-US" dirty="0" err="1">
                <a:latin typeface="Arial"/>
                <a:cs typeface="Arial"/>
              </a:rPr>
              <a:t>sjunker</a:t>
            </a:r>
            <a:r>
              <a:rPr lang="en-US" dirty="0">
                <a:latin typeface="Arial"/>
                <a:cs typeface="Arial"/>
              </a:rPr>
              <a:t> under </a:t>
            </a:r>
            <a:r>
              <a:rPr lang="en-US" dirty="0" err="1">
                <a:latin typeface="Arial"/>
                <a:cs typeface="Arial"/>
              </a:rPr>
              <a:t>en</a:t>
            </a:r>
            <a:r>
              <a:rPr lang="en-US" dirty="0">
                <a:latin typeface="Arial"/>
                <a:cs typeface="Arial"/>
              </a:rPr>
              <a:t> </a:t>
            </a:r>
            <a:r>
              <a:rPr lang="en-US" dirty="0" err="1">
                <a:latin typeface="Arial"/>
                <a:cs typeface="Arial"/>
              </a:rPr>
              <a:t>viss</a:t>
            </a:r>
            <a:r>
              <a:rPr lang="en-US" dirty="0">
                <a:latin typeface="Arial"/>
                <a:cs typeface="Arial"/>
              </a:rPr>
              <a:t> </a:t>
            </a:r>
            <a:r>
              <a:rPr lang="en-US" dirty="0" err="1">
                <a:latin typeface="Arial"/>
                <a:cs typeface="Arial"/>
              </a:rPr>
              <a:t>nivå</a:t>
            </a:r>
            <a:r>
              <a:rPr lang="en-US" dirty="0">
                <a:latin typeface="Arial"/>
                <a:cs typeface="Arial"/>
              </a:rPr>
              <a:t>.</a:t>
            </a:r>
            <a:endParaRPr lang="en-US" dirty="0"/>
          </a:p>
          <a:p>
            <a:pPr marL="0" indent="0">
              <a:lnSpc>
                <a:spcPct val="150000"/>
              </a:lnSpc>
              <a:buNone/>
            </a:pPr>
            <a:r>
              <a:rPr lang="en-US" dirty="0" err="1">
                <a:latin typeface="Arial"/>
                <a:cs typeface="Arial"/>
              </a:rPr>
              <a:t>Välj</a:t>
            </a:r>
            <a:r>
              <a:rPr lang="en-US" dirty="0">
                <a:latin typeface="Arial"/>
                <a:cs typeface="Arial"/>
              </a:rPr>
              <a:t> den </a:t>
            </a:r>
            <a:r>
              <a:rPr lang="en-US" dirty="0" err="1">
                <a:latin typeface="Arial"/>
                <a:cs typeface="Arial"/>
              </a:rPr>
              <a:t>logistiklösning</a:t>
            </a:r>
            <a:r>
              <a:rPr lang="en-US" dirty="0">
                <a:latin typeface="Arial"/>
                <a:cs typeface="Arial"/>
              </a:rPr>
              <a:t> </a:t>
            </a:r>
            <a:r>
              <a:rPr lang="en-US" dirty="0" err="1">
                <a:latin typeface="Arial"/>
                <a:cs typeface="Arial"/>
              </a:rPr>
              <a:t>som</a:t>
            </a:r>
            <a:r>
              <a:rPr lang="en-US" dirty="0">
                <a:latin typeface="Arial"/>
                <a:cs typeface="Arial"/>
              </a:rPr>
              <a:t> </a:t>
            </a:r>
            <a:r>
              <a:rPr lang="en-US" dirty="0" err="1">
                <a:latin typeface="Arial"/>
                <a:cs typeface="Arial"/>
              </a:rPr>
              <a:t>passar</a:t>
            </a:r>
            <a:r>
              <a:rPr lang="en-US" dirty="0">
                <a:latin typeface="Arial"/>
                <a:cs typeface="Arial"/>
              </a:rPr>
              <a:t> </a:t>
            </a:r>
            <a:r>
              <a:rPr lang="en-US" dirty="0" err="1">
                <a:latin typeface="Arial"/>
                <a:cs typeface="Arial"/>
              </a:rPr>
              <a:t>bäst</a:t>
            </a:r>
            <a:r>
              <a:rPr lang="en-US" dirty="0">
                <a:latin typeface="Arial"/>
                <a:cs typeface="Arial"/>
              </a:rPr>
              <a:t> för </a:t>
            </a:r>
            <a:r>
              <a:rPr lang="en-US" dirty="0" err="1">
                <a:latin typeface="Arial"/>
                <a:cs typeface="Arial"/>
              </a:rPr>
              <a:t>dina</a:t>
            </a:r>
            <a:r>
              <a:rPr lang="en-US" dirty="0">
                <a:latin typeface="Arial"/>
                <a:cs typeface="Arial"/>
              </a:rPr>
              <a:t> </a:t>
            </a:r>
            <a:r>
              <a:rPr lang="en-US" dirty="0" err="1">
                <a:latin typeface="Arial"/>
                <a:cs typeface="Arial"/>
              </a:rPr>
              <a:t>behov</a:t>
            </a:r>
            <a:r>
              <a:rPr lang="en-US" dirty="0">
                <a:latin typeface="Arial"/>
                <a:cs typeface="Arial"/>
              </a:rPr>
              <a:t>, </a:t>
            </a:r>
            <a:r>
              <a:rPr lang="en-US" dirty="0" err="1">
                <a:latin typeface="Arial"/>
                <a:cs typeface="Arial"/>
              </a:rPr>
              <a:t>från</a:t>
            </a:r>
            <a:r>
              <a:rPr lang="en-US" dirty="0">
                <a:latin typeface="Arial"/>
                <a:cs typeface="Arial"/>
              </a:rPr>
              <a:t> </a:t>
            </a:r>
            <a:r>
              <a:rPr lang="en-US" dirty="0" err="1">
                <a:latin typeface="Arial"/>
                <a:cs typeface="Arial"/>
              </a:rPr>
              <a:t>fullständig</a:t>
            </a:r>
            <a:r>
              <a:rPr lang="en-US" dirty="0">
                <a:latin typeface="Arial"/>
                <a:cs typeface="Arial"/>
              </a:rPr>
              <a:t> VMI till </a:t>
            </a:r>
            <a:r>
              <a:rPr lang="en-US" dirty="0" err="1">
                <a:latin typeface="Arial"/>
                <a:cs typeface="Arial"/>
              </a:rPr>
              <a:t>en</a:t>
            </a:r>
            <a:r>
              <a:rPr lang="en-US" dirty="0">
                <a:latin typeface="Arial"/>
                <a:cs typeface="Arial"/>
              </a:rPr>
              <a:t> </a:t>
            </a:r>
            <a:r>
              <a:rPr lang="en-US" dirty="0" err="1">
                <a:latin typeface="Arial"/>
                <a:cs typeface="Arial"/>
              </a:rPr>
              <a:t>enkel</a:t>
            </a:r>
            <a:r>
              <a:rPr lang="en-US" dirty="0">
                <a:latin typeface="Arial"/>
                <a:cs typeface="Arial"/>
              </a:rPr>
              <a:t> </a:t>
            </a:r>
            <a:r>
              <a:rPr lang="en-US" dirty="0" err="1">
                <a:latin typeface="Arial"/>
                <a:cs typeface="Arial"/>
              </a:rPr>
              <a:t>skannerlösning</a:t>
            </a:r>
            <a:r>
              <a:rPr lang="en-US" dirty="0">
                <a:latin typeface="Arial"/>
                <a:cs typeface="Arial"/>
              </a:rPr>
              <a:t>.</a:t>
            </a:r>
          </a:p>
          <a:p>
            <a:pPr marL="0" indent="0">
              <a:lnSpc>
                <a:spcPct val="150000"/>
              </a:lnSpc>
              <a:buNone/>
            </a:pPr>
            <a:endParaRPr lang="en-US" dirty="0"/>
          </a:p>
        </p:txBody>
      </p:sp>
      <p:sp>
        <p:nvSpPr>
          <p:cNvPr id="9" name="TextBox 8">
            <a:extLst>
              <a:ext uri="{FF2B5EF4-FFF2-40B4-BE49-F238E27FC236}">
                <a16:creationId xmlns:a16="http://schemas.microsoft.com/office/drawing/2014/main" id="{6CED56E2-C578-475F-932E-ECF815AC6EC3}"/>
              </a:ext>
            </a:extLst>
          </p:cNvPr>
          <p:cNvSpPr txBox="1"/>
          <p:nvPr/>
        </p:nvSpPr>
        <p:spPr>
          <a:xfrm>
            <a:off x="469197" y="1274529"/>
            <a:ext cx="11208453" cy="323165"/>
          </a:xfrm>
          <a:prstGeom prst="rect">
            <a:avLst/>
          </a:prstGeom>
          <a:noFill/>
        </p:spPr>
        <p:txBody>
          <a:bodyPr wrap="square" lIns="91440" tIns="45720" rIns="91440" bIns="45720" rtlCol="0" anchor="t">
            <a:spAutoFit/>
          </a:bodyPr>
          <a:lstStyle/>
          <a:p>
            <a:r>
              <a:rPr lang="sv-SE" sz="1500" dirty="0">
                <a:ea typeface="+mn-lt"/>
                <a:cs typeface="+mn-lt"/>
              </a:rPr>
              <a:t>Om du planerar att konsolidera dina leverantörer finns det några olika tillvägagångssätt</a:t>
            </a:r>
            <a:r>
              <a:rPr lang="sv-SE" sz="1500" b="0" dirty="0">
                <a:ea typeface="+mn-lt"/>
                <a:cs typeface="+mn-lt"/>
              </a:rPr>
              <a:t>.</a:t>
            </a:r>
            <a:endParaRPr lang="sv-SE" sz="1500" dirty="0">
              <a:ea typeface="+mn-lt"/>
              <a:cs typeface="+mn-lt"/>
            </a:endParaRPr>
          </a:p>
        </p:txBody>
      </p:sp>
    </p:spTree>
    <p:extLst>
      <p:ext uri="{BB962C8B-B14F-4D97-AF65-F5344CB8AC3E}">
        <p14:creationId xmlns:p14="http://schemas.microsoft.com/office/powerpoint/2010/main" val="172306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55ADAF-4293-4BB2-A880-BE47029678F9}"/>
              </a:ext>
            </a:extLst>
          </p:cNvPr>
          <p:cNvPicPr>
            <a:picLocks noChangeAspect="1"/>
          </p:cNvPicPr>
          <p:nvPr/>
        </p:nvPicPr>
        <p:blipFill rotWithShape="1">
          <a:blip r:embed="rId2"/>
          <a:srcRect l="34734"/>
          <a:stretch/>
        </p:blipFill>
        <p:spPr>
          <a:xfrm>
            <a:off x="4477407" y="0"/>
            <a:ext cx="7714593" cy="6858000"/>
          </a:xfrm>
          <a:prstGeom prst="rect">
            <a:avLst/>
          </a:prstGeom>
        </p:spPr>
      </p:pic>
      <p:sp>
        <p:nvSpPr>
          <p:cNvPr id="3" name="Text Placeholder 2">
            <a:extLst>
              <a:ext uri="{FF2B5EF4-FFF2-40B4-BE49-F238E27FC236}">
                <a16:creationId xmlns:a16="http://schemas.microsoft.com/office/drawing/2014/main" id="{DA207747-DB9D-4604-8089-33BE43F11C39}"/>
              </a:ext>
            </a:extLst>
          </p:cNvPr>
          <p:cNvSpPr>
            <a:spLocks noGrp="1"/>
          </p:cNvSpPr>
          <p:nvPr>
            <p:ph type="body" sz="quarter" idx="13"/>
          </p:nvPr>
        </p:nvSpPr>
        <p:spPr>
          <a:xfrm>
            <a:off x="524351" y="2532283"/>
            <a:ext cx="4455637" cy="1793431"/>
          </a:xfrm>
        </p:spPr>
        <p:txBody>
          <a:bodyPr anchor="ctr"/>
          <a:lstStyle/>
          <a:p>
            <a:r>
              <a:rPr lang="sv-SE" dirty="0">
                <a:latin typeface="Arial"/>
                <a:cs typeface="Arial"/>
              </a:rPr>
              <a:t>Hur fungerar leverantörskonsolidering i praktiken?</a:t>
            </a:r>
            <a:endParaRPr lang="sv-SE" b="0" dirty="0">
              <a:latin typeface="Arial"/>
              <a:cs typeface="Arial"/>
            </a:endParaRPr>
          </a:p>
        </p:txBody>
      </p:sp>
    </p:spTree>
    <p:extLst>
      <p:ext uri="{BB962C8B-B14F-4D97-AF65-F5344CB8AC3E}">
        <p14:creationId xmlns:p14="http://schemas.microsoft.com/office/powerpoint/2010/main" val="529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ufab template">
  <a:themeElements>
    <a:clrScheme name="Bufab 1">
      <a:dk1>
        <a:srgbClr val="002E5F"/>
      </a:dk1>
      <a:lt1>
        <a:srgbClr val="FFFFFF"/>
      </a:lt1>
      <a:dk2>
        <a:srgbClr val="3C89C7"/>
      </a:dk2>
      <a:lt2>
        <a:srgbClr val="231F20"/>
      </a:lt2>
      <a:accent1>
        <a:srgbClr val="2A8C47"/>
      </a:accent1>
      <a:accent2>
        <a:srgbClr val="F39200"/>
      </a:accent2>
      <a:accent3>
        <a:srgbClr val="CD6C26"/>
      </a:accent3>
      <a:accent4>
        <a:srgbClr val="315C6D"/>
      </a:accent4>
      <a:accent5>
        <a:srgbClr val="C1DAE0"/>
      </a:accent5>
      <a:accent6>
        <a:srgbClr val="50003C"/>
      </a:accent6>
      <a:hlink>
        <a:srgbClr val="202020"/>
      </a:hlink>
      <a:folHlink>
        <a:srgbClr val="2020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oma_PowerPoint_2020" id="{3A3FF9DA-B2C6-8640-AD4C-286048DA57B8}" vid="{3B7E6600-94D7-F94A-B7E1-DA52090EB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95A190C7B636A4088C5109BA7DAE582" ma:contentTypeVersion="16" ma:contentTypeDescription="Skapa ett nytt dokument." ma:contentTypeScope="" ma:versionID="dd35eecfe0c08f3d979cdd0990946735">
  <xsd:schema xmlns:xsd="http://www.w3.org/2001/XMLSchema" xmlns:xs="http://www.w3.org/2001/XMLSchema" xmlns:p="http://schemas.microsoft.com/office/2006/metadata/properties" xmlns:ns2="bd274658-bdd0-4ae1-93e6-d65e3daa935d" xmlns:ns3="22e4344b-a9ba-498a-a950-a52fe281e60f" targetNamespace="http://schemas.microsoft.com/office/2006/metadata/properties" ma:root="true" ma:fieldsID="8fd35fc97409c09a3f626196fd21e777" ns2:_="" ns3:_="">
    <xsd:import namespace="bd274658-bdd0-4ae1-93e6-d65e3daa935d"/>
    <xsd:import namespace="22e4344b-a9ba-498a-a950-a52fe281e60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74658-bdd0-4ae1-93e6-d65e3daa9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63739d4c-aaa9-4e87-b20b-38234c55aaf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e4344b-a9ba-498a-a950-a52fe281e60f"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4444a041-bc85-4080-a717-88087f5d42a6}" ma:internalName="TaxCatchAll" ma:showField="CatchAllData" ma:web="22e4344b-a9ba-498a-a950-a52fe281e6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2e4344b-a9ba-498a-a950-a52fe281e60f" xsi:nil="true"/>
    <lcf76f155ced4ddcb4097134ff3c332f xmlns="bd274658-bdd0-4ae1-93e6-d65e3daa93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AD050F-F50A-4C76-B494-FA7DFC20A068}">
  <ds:schemaRefs>
    <ds:schemaRef ds:uri="http://schemas.microsoft.com/sharepoint/v3/contenttype/forms"/>
  </ds:schemaRefs>
</ds:datastoreItem>
</file>

<file path=customXml/itemProps2.xml><?xml version="1.0" encoding="utf-8"?>
<ds:datastoreItem xmlns:ds="http://schemas.openxmlformats.org/officeDocument/2006/customXml" ds:itemID="{9BC04E9B-D7D0-487C-B07C-F73787F6C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74658-bdd0-4ae1-93e6-d65e3daa935d"/>
    <ds:schemaRef ds:uri="22e4344b-a9ba-498a-a950-a52fe281e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DC9C1-05DA-4FAC-99DD-69074F6BDDDE}">
  <ds:schemaRefs>
    <ds:schemaRef ds:uri="http://purl.org/dc/dcmitype/"/>
    <ds:schemaRef ds:uri="http://purl.org/dc/elements/1.1/"/>
    <ds:schemaRef ds:uri="bd274658-bdd0-4ae1-93e6-d65e3daa935d"/>
    <ds:schemaRef ds:uri="http://schemas.microsoft.com/office/2006/metadata/properties"/>
    <ds:schemaRef ds:uri="http://schemas.microsoft.com/office/2006/documentManagement/types"/>
    <ds:schemaRef ds:uri="http://schemas.openxmlformats.org/package/2006/metadata/core-properties"/>
    <ds:schemaRef ds:uri="http://purl.org/dc/terms/"/>
    <ds:schemaRef ds:uri="22e4344b-a9ba-498a-a950-a52fe281e60f"/>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Widescreen</PresentationFormat>
  <Paragraphs>187</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1_Bufab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Bufab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Bufab - Inköparens guide till leverantörskonsolidering</dc:title>
  <dc:subject>Sales Presentation</dc:subject>
  <dc:creator>Slawomir Bieszk</dc:creator>
  <cp:keywords>Leverantörskonsolidering</cp:keywords>
  <dc:description/>
  <cp:lastModifiedBy>Doug Bolton</cp:lastModifiedBy>
  <cp:revision>187</cp:revision>
  <dcterms:created xsi:type="dcterms:W3CDTF">2020-12-11T11:06:29Z</dcterms:created>
  <dcterms:modified xsi:type="dcterms:W3CDTF">2022-10-04T12:17:59Z</dcterms:modified>
  <cp:category>Leverantörskonsolidering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0x010100E95A190C7B636A4088C5109BA7DAE582</vt:lpwstr>
  </property>
  <property fmtid="{D5CDD505-2E9C-101B-9397-08002B2CF9AE}" pid="3" name="MediaServiceImageTags">
    <vt:lpwstr/>
  </property>
</Properties>
</file>