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5"/>
  </p:notesMasterIdLst>
  <p:handoutMasterIdLst>
    <p:handoutMasterId r:id="rId26"/>
  </p:handoutMasterIdLst>
  <p:sldIdLst>
    <p:sldId id="371" r:id="rId5"/>
    <p:sldId id="266" r:id="rId6"/>
    <p:sldId id="396" r:id="rId7"/>
    <p:sldId id="374" r:id="rId8"/>
    <p:sldId id="397" r:id="rId9"/>
    <p:sldId id="398" r:id="rId10"/>
    <p:sldId id="399" r:id="rId11"/>
    <p:sldId id="394" r:id="rId12"/>
    <p:sldId id="400" r:id="rId13"/>
    <p:sldId id="380" r:id="rId14"/>
    <p:sldId id="381" r:id="rId15"/>
    <p:sldId id="382" r:id="rId16"/>
    <p:sldId id="383" r:id="rId17"/>
    <p:sldId id="384" r:id="rId18"/>
    <p:sldId id="385" r:id="rId19"/>
    <p:sldId id="386" r:id="rId20"/>
    <p:sldId id="387" r:id="rId21"/>
    <p:sldId id="401" r:id="rId22"/>
    <p:sldId id="395" r:id="rId23"/>
    <p:sldId id="268" r:id="rId24"/>
  </p:sldIdLst>
  <p:sldSz cx="12192000" cy="6858000"/>
  <p:notesSz cx="6858000" cy="9144000"/>
  <p:defaultTextStyle>
    <a:defPPr>
      <a:defRPr lang="en-US"/>
    </a:defPPr>
    <a:lvl1pPr marL="0" algn="l" defTabSz="228594" rtl="0" eaLnBrk="1" latinLnBrk="0" hangingPunct="1">
      <a:defRPr sz="900" kern="1200">
        <a:solidFill>
          <a:schemeClr val="tx1"/>
        </a:solidFill>
        <a:latin typeface="+mn-lt"/>
        <a:ea typeface="+mn-ea"/>
        <a:cs typeface="+mn-cs"/>
      </a:defRPr>
    </a:lvl1pPr>
    <a:lvl2pPr marL="228594" algn="l" defTabSz="228594" rtl="0" eaLnBrk="1" latinLnBrk="0" hangingPunct="1">
      <a:defRPr sz="900" kern="1200">
        <a:solidFill>
          <a:schemeClr val="tx1"/>
        </a:solidFill>
        <a:latin typeface="+mn-lt"/>
        <a:ea typeface="+mn-ea"/>
        <a:cs typeface="+mn-cs"/>
      </a:defRPr>
    </a:lvl2pPr>
    <a:lvl3pPr marL="457189" algn="l" defTabSz="228594" rtl="0" eaLnBrk="1" latinLnBrk="0" hangingPunct="1">
      <a:defRPr sz="900" kern="1200">
        <a:solidFill>
          <a:schemeClr val="tx1"/>
        </a:solidFill>
        <a:latin typeface="+mn-lt"/>
        <a:ea typeface="+mn-ea"/>
        <a:cs typeface="+mn-cs"/>
      </a:defRPr>
    </a:lvl3pPr>
    <a:lvl4pPr marL="685783" algn="l" defTabSz="228594" rtl="0" eaLnBrk="1" latinLnBrk="0" hangingPunct="1">
      <a:defRPr sz="900" kern="1200">
        <a:solidFill>
          <a:schemeClr val="tx1"/>
        </a:solidFill>
        <a:latin typeface="+mn-lt"/>
        <a:ea typeface="+mn-ea"/>
        <a:cs typeface="+mn-cs"/>
      </a:defRPr>
    </a:lvl4pPr>
    <a:lvl5pPr marL="914377" algn="l" defTabSz="228594" rtl="0" eaLnBrk="1" latinLnBrk="0" hangingPunct="1">
      <a:defRPr sz="900" kern="1200">
        <a:solidFill>
          <a:schemeClr val="tx1"/>
        </a:solidFill>
        <a:latin typeface="+mn-lt"/>
        <a:ea typeface="+mn-ea"/>
        <a:cs typeface="+mn-cs"/>
      </a:defRPr>
    </a:lvl5pPr>
    <a:lvl6pPr marL="1142971" algn="l" defTabSz="228594" rtl="0" eaLnBrk="1" latinLnBrk="0" hangingPunct="1">
      <a:defRPr sz="900" kern="1200">
        <a:solidFill>
          <a:schemeClr val="tx1"/>
        </a:solidFill>
        <a:latin typeface="+mn-lt"/>
        <a:ea typeface="+mn-ea"/>
        <a:cs typeface="+mn-cs"/>
      </a:defRPr>
    </a:lvl6pPr>
    <a:lvl7pPr marL="1371566" algn="l" defTabSz="228594" rtl="0" eaLnBrk="1" latinLnBrk="0" hangingPunct="1">
      <a:defRPr sz="900" kern="1200">
        <a:solidFill>
          <a:schemeClr val="tx1"/>
        </a:solidFill>
        <a:latin typeface="+mn-lt"/>
        <a:ea typeface="+mn-ea"/>
        <a:cs typeface="+mn-cs"/>
      </a:defRPr>
    </a:lvl7pPr>
    <a:lvl8pPr marL="1600160" algn="l" defTabSz="228594" rtl="0" eaLnBrk="1" latinLnBrk="0" hangingPunct="1">
      <a:defRPr sz="900" kern="1200">
        <a:solidFill>
          <a:schemeClr val="tx1"/>
        </a:solidFill>
        <a:latin typeface="+mn-lt"/>
        <a:ea typeface="+mn-ea"/>
        <a:cs typeface="+mn-cs"/>
      </a:defRPr>
    </a:lvl8pPr>
    <a:lvl9pPr marL="1828754" algn="l" defTabSz="22859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kim Hedelin" initials="JH" lastIdx="33" clrIdx="0">
    <p:extLst>
      <p:ext uri="{19B8F6BF-5375-455C-9EA6-DF929625EA0E}">
        <p15:presenceInfo xmlns:p15="http://schemas.microsoft.com/office/powerpoint/2012/main" userId="S::joakim.hedelin@bufab.com::28c60d2d-56eb-4ce0-815d-fab9493f3522" providerId="AD"/>
      </p:ext>
    </p:extLst>
  </p:cmAuthor>
  <p:cmAuthor id="2" name="Doug Bolton" initials="DB" lastIdx="13" clrIdx="1">
    <p:extLst>
      <p:ext uri="{19B8F6BF-5375-455C-9EA6-DF929625EA0E}">
        <p15:presenceInfo xmlns:p15="http://schemas.microsoft.com/office/powerpoint/2012/main" userId="S::doug.bolton@zooma.se::e8c82182-5bfc-479d-a5cb-98b2c123c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002E5F"/>
    <a:srgbClr val="DBDBDB"/>
    <a:srgbClr val="C5DCEE"/>
    <a:srgbClr val="E98A2D"/>
    <a:srgbClr val="2A8C47"/>
    <a:srgbClr val="3C89C7"/>
    <a:srgbClr val="A9B4B7"/>
    <a:srgbClr val="3F2307"/>
    <a:srgbClr val="653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38826-8BEF-4413-9521-CB326D560AAC}" v="137" dt="2022-09-01T13:53:34.58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4"/>
    <p:restoredTop sz="94695"/>
  </p:normalViewPr>
  <p:slideViewPr>
    <p:cSldViewPr snapToGrid="0">
      <p:cViewPr varScale="1">
        <p:scale>
          <a:sx n="99" d="100"/>
          <a:sy n="99" d="100"/>
        </p:scale>
        <p:origin x="672" y="78"/>
      </p:cViewPr>
      <p:guideLst>
        <p:guide orient="horz" pos="27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Bolton" userId="e8c82182-5bfc-479d-a5cb-98b2c123cfdb" providerId="ADAL" clId="{0DE38826-8BEF-4413-9521-CB326D560AAC}"/>
    <pc:docChg chg="undo custSel modSld">
      <pc:chgData name="Doug Bolton" userId="e8c82182-5bfc-479d-a5cb-98b2c123cfdb" providerId="ADAL" clId="{0DE38826-8BEF-4413-9521-CB326D560AAC}" dt="2022-09-01T13:53:37.923" v="439" actId="207"/>
      <pc:docMkLst>
        <pc:docMk/>
      </pc:docMkLst>
      <pc:sldChg chg="modSp mod">
        <pc:chgData name="Doug Bolton" userId="e8c82182-5bfc-479d-a5cb-98b2c123cfdb" providerId="ADAL" clId="{0DE38826-8BEF-4413-9521-CB326D560AAC}" dt="2022-08-17T12:23:02.491" v="428" actId="790"/>
        <pc:sldMkLst>
          <pc:docMk/>
          <pc:sldMk cId="3335181723" sldId="266"/>
        </pc:sldMkLst>
        <pc:spChg chg="mod">
          <ac:chgData name="Doug Bolton" userId="e8c82182-5bfc-479d-a5cb-98b2c123cfdb" providerId="ADAL" clId="{0DE38826-8BEF-4413-9521-CB326D560AAC}" dt="2022-08-17T12:23:02.491" v="428" actId="790"/>
          <ac:spMkLst>
            <pc:docMk/>
            <pc:sldMk cId="3335181723" sldId="266"/>
            <ac:spMk id="3" creationId="{3764EAC1-BEA6-48E0-8DB6-7A78F6375ED3}"/>
          </ac:spMkLst>
        </pc:spChg>
        <pc:spChg chg="mod">
          <ac:chgData name="Doug Bolton" userId="e8c82182-5bfc-479d-a5cb-98b2c123cfdb" providerId="ADAL" clId="{0DE38826-8BEF-4413-9521-CB326D560AAC}" dt="2022-08-17T12:23:02.491" v="428" actId="790"/>
          <ac:spMkLst>
            <pc:docMk/>
            <pc:sldMk cId="3335181723" sldId="266"/>
            <ac:spMk id="4" creationId="{F12730A3-32C3-47B7-9B10-68B31F9FD909}"/>
          </ac:spMkLst>
        </pc:spChg>
        <pc:spChg chg="mod">
          <ac:chgData name="Doug Bolton" userId="e8c82182-5bfc-479d-a5cb-98b2c123cfdb" providerId="ADAL" clId="{0DE38826-8BEF-4413-9521-CB326D560AAC}" dt="2022-08-17T12:23:02.491" v="428" actId="790"/>
          <ac:spMkLst>
            <pc:docMk/>
            <pc:sldMk cId="3335181723" sldId="266"/>
            <ac:spMk id="5" creationId="{F37B3C75-5081-4932-9252-9E25F255E4FB}"/>
          </ac:spMkLst>
        </pc:spChg>
        <pc:spChg chg="mod">
          <ac:chgData name="Doug Bolton" userId="e8c82182-5bfc-479d-a5cb-98b2c123cfdb" providerId="ADAL" clId="{0DE38826-8BEF-4413-9521-CB326D560AAC}" dt="2022-08-17T12:23:02.491" v="428" actId="790"/>
          <ac:spMkLst>
            <pc:docMk/>
            <pc:sldMk cId="3335181723" sldId="266"/>
            <ac:spMk id="6" creationId="{D309F743-3A87-4140-83CD-90879BF7C496}"/>
          </ac:spMkLst>
        </pc:spChg>
        <pc:spChg chg="mod">
          <ac:chgData name="Doug Bolton" userId="e8c82182-5bfc-479d-a5cb-98b2c123cfdb" providerId="ADAL" clId="{0DE38826-8BEF-4413-9521-CB326D560AAC}" dt="2022-08-17T12:23:02.491" v="428" actId="790"/>
          <ac:spMkLst>
            <pc:docMk/>
            <pc:sldMk cId="3335181723" sldId="266"/>
            <ac:spMk id="7" creationId="{C5F7E08A-379D-4807-AD35-DB69110F010D}"/>
          </ac:spMkLst>
        </pc:spChg>
        <pc:spChg chg="mod">
          <ac:chgData name="Doug Bolton" userId="e8c82182-5bfc-479d-a5cb-98b2c123cfdb" providerId="ADAL" clId="{0DE38826-8BEF-4413-9521-CB326D560AAC}" dt="2022-08-17T12:23:02.491" v="428" actId="790"/>
          <ac:spMkLst>
            <pc:docMk/>
            <pc:sldMk cId="3335181723" sldId="266"/>
            <ac:spMk id="8" creationId="{152998D8-6E29-470E-940A-BDC92958E6EC}"/>
          </ac:spMkLst>
        </pc:spChg>
      </pc:sldChg>
      <pc:sldChg chg="addSp delSp modSp mod">
        <pc:chgData name="Doug Bolton" userId="e8c82182-5bfc-479d-a5cb-98b2c123cfdb" providerId="ADAL" clId="{0DE38826-8BEF-4413-9521-CB326D560AAC}" dt="2022-09-01T13:53:37.923" v="439" actId="207"/>
        <pc:sldMkLst>
          <pc:docMk/>
          <pc:sldMk cId="2770338890" sldId="268"/>
        </pc:sldMkLst>
        <pc:spChg chg="mod">
          <ac:chgData name="Doug Bolton" userId="e8c82182-5bfc-479d-a5cb-98b2c123cfdb" providerId="ADAL" clId="{0DE38826-8BEF-4413-9521-CB326D560AAC}" dt="2022-08-17T12:25:45.528" v="438" actId="790"/>
          <ac:spMkLst>
            <pc:docMk/>
            <pc:sldMk cId="2770338890" sldId="268"/>
            <ac:spMk id="4" creationId="{24675A81-0B53-4C89-A1C1-62E6C88684E5}"/>
          </ac:spMkLst>
        </pc:spChg>
        <pc:spChg chg="mod">
          <ac:chgData name="Doug Bolton" userId="e8c82182-5bfc-479d-a5cb-98b2c123cfdb" providerId="ADAL" clId="{0DE38826-8BEF-4413-9521-CB326D560AAC}" dt="2022-08-17T12:25:45.528" v="438" actId="790"/>
          <ac:spMkLst>
            <pc:docMk/>
            <pc:sldMk cId="2770338890" sldId="268"/>
            <ac:spMk id="5" creationId="{52C1D722-3DFB-4F07-998F-A5BD70B3B2EA}"/>
          </ac:spMkLst>
        </pc:spChg>
        <pc:spChg chg="mod">
          <ac:chgData name="Doug Bolton" userId="e8c82182-5bfc-479d-a5cb-98b2c123cfdb" providerId="ADAL" clId="{0DE38826-8BEF-4413-9521-CB326D560AAC}" dt="2022-09-01T13:53:37.923" v="439" actId="207"/>
          <ac:spMkLst>
            <pc:docMk/>
            <pc:sldMk cId="2770338890" sldId="268"/>
            <ac:spMk id="6" creationId="{A6120B4B-2A17-4317-9B09-A953DDA98BC8}"/>
          </ac:spMkLst>
        </pc:spChg>
        <pc:graphicFrameChg chg="add del mod">
          <ac:chgData name="Doug Bolton" userId="e8c82182-5bfc-479d-a5cb-98b2c123cfdb" providerId="ADAL" clId="{0DE38826-8BEF-4413-9521-CB326D560AAC}" dt="2022-08-17T12:18:07.430" v="419"/>
          <ac:graphicFrameMkLst>
            <pc:docMk/>
            <pc:sldMk cId="2770338890" sldId="268"/>
            <ac:graphicFrameMk id="2" creationId="{F7FCB6AE-21DD-EA3E-39A8-18284DBB1250}"/>
          </ac:graphicFrameMkLst>
        </pc:graphicFrameChg>
        <pc:graphicFrameChg chg="add del mod">
          <ac:chgData name="Doug Bolton" userId="e8c82182-5bfc-479d-a5cb-98b2c123cfdb" providerId="ADAL" clId="{0DE38826-8BEF-4413-9521-CB326D560AAC}" dt="2022-08-17T12:18:25.673" v="422"/>
          <ac:graphicFrameMkLst>
            <pc:docMk/>
            <pc:sldMk cId="2770338890" sldId="268"/>
            <ac:graphicFrameMk id="3" creationId="{7C369570-F990-515E-7681-1664C3FDD64A}"/>
          </ac:graphicFrameMkLst>
        </pc:graphicFrameChg>
      </pc:sldChg>
      <pc:sldChg chg="addSp delSp modSp mod">
        <pc:chgData name="Doug Bolton" userId="e8c82182-5bfc-479d-a5cb-98b2c123cfdb" providerId="ADAL" clId="{0DE38826-8BEF-4413-9521-CB326D560AAC}" dt="2022-08-17T12:22:47.405" v="426" actId="790"/>
        <pc:sldMkLst>
          <pc:docMk/>
          <pc:sldMk cId="1717257460" sldId="371"/>
        </pc:sldMkLst>
        <pc:spChg chg="mod">
          <ac:chgData name="Doug Bolton" userId="e8c82182-5bfc-479d-a5cb-98b2c123cfdb" providerId="ADAL" clId="{0DE38826-8BEF-4413-9521-CB326D560AAC}" dt="2022-08-17T12:22:47.405" v="426" actId="790"/>
          <ac:spMkLst>
            <pc:docMk/>
            <pc:sldMk cId="1717257460" sldId="371"/>
            <ac:spMk id="2" creationId="{227F7779-7726-454F-AF6B-09C5C3A2AAFB}"/>
          </ac:spMkLst>
        </pc:spChg>
        <pc:spChg chg="mod">
          <ac:chgData name="Doug Bolton" userId="e8c82182-5bfc-479d-a5cb-98b2c123cfdb" providerId="ADAL" clId="{0DE38826-8BEF-4413-9521-CB326D560AAC}" dt="2022-08-17T12:22:47.405" v="426" actId="790"/>
          <ac:spMkLst>
            <pc:docMk/>
            <pc:sldMk cId="1717257460" sldId="371"/>
            <ac:spMk id="3" creationId="{A8797BE4-9EB3-4B8D-9C06-36EE0C803072}"/>
          </ac:spMkLst>
        </pc:spChg>
        <pc:graphicFrameChg chg="add del mod">
          <ac:chgData name="Doug Bolton" userId="e8c82182-5bfc-479d-a5cb-98b2c123cfdb" providerId="ADAL" clId="{0DE38826-8BEF-4413-9521-CB326D560AAC}" dt="2022-08-17T09:59:23.645" v="1"/>
          <ac:graphicFrameMkLst>
            <pc:docMk/>
            <pc:sldMk cId="1717257460" sldId="371"/>
            <ac:graphicFrameMk id="4" creationId="{7B19F149-724A-D056-1F47-91E9E8EB78BF}"/>
          </ac:graphicFrameMkLst>
        </pc:graphicFrameChg>
        <pc:graphicFrameChg chg="add del mod">
          <ac:chgData name="Doug Bolton" userId="e8c82182-5bfc-479d-a5cb-98b2c123cfdb" providerId="ADAL" clId="{0DE38826-8BEF-4413-9521-CB326D560AAC}" dt="2022-08-17T09:59:29.625" v="4"/>
          <ac:graphicFrameMkLst>
            <pc:docMk/>
            <pc:sldMk cId="1717257460" sldId="371"/>
            <ac:graphicFrameMk id="5" creationId="{C5C20BF5-3CC8-CFD8-18A5-328D2F097596}"/>
          </ac:graphicFrameMkLst>
        </pc:graphicFrameChg>
        <pc:graphicFrameChg chg="add del mod">
          <ac:chgData name="Doug Bolton" userId="e8c82182-5bfc-479d-a5cb-98b2c123cfdb" providerId="ADAL" clId="{0DE38826-8BEF-4413-9521-CB326D560AAC}" dt="2022-08-17T10:00:00.785" v="11"/>
          <ac:graphicFrameMkLst>
            <pc:docMk/>
            <pc:sldMk cId="1717257460" sldId="371"/>
            <ac:graphicFrameMk id="6" creationId="{F56587B8-5F5D-6E92-8F58-CFA33EC72D65}"/>
          </ac:graphicFrameMkLst>
        </pc:graphicFrameChg>
      </pc:sldChg>
      <pc:sldChg chg="modSp mod">
        <pc:chgData name="Doug Bolton" userId="e8c82182-5bfc-479d-a5cb-98b2c123cfdb" providerId="ADAL" clId="{0DE38826-8BEF-4413-9521-CB326D560AAC}" dt="2022-08-17T12:23:34.844" v="430" actId="790"/>
        <pc:sldMkLst>
          <pc:docMk/>
          <pc:sldMk cId="1181514131" sldId="374"/>
        </pc:sldMkLst>
        <pc:spChg chg="mod">
          <ac:chgData name="Doug Bolton" userId="e8c82182-5bfc-479d-a5cb-98b2c123cfdb" providerId="ADAL" clId="{0DE38826-8BEF-4413-9521-CB326D560AAC}" dt="2022-08-17T12:23:34.844" v="430" actId="790"/>
          <ac:spMkLst>
            <pc:docMk/>
            <pc:sldMk cId="1181514131" sldId="374"/>
            <ac:spMk id="2" creationId="{C9AB01B2-1322-4399-9750-2A650A2BF8FB}"/>
          </ac:spMkLst>
        </pc:spChg>
        <pc:spChg chg="mod">
          <ac:chgData name="Doug Bolton" userId="e8c82182-5bfc-479d-a5cb-98b2c123cfdb" providerId="ADAL" clId="{0DE38826-8BEF-4413-9521-CB326D560AAC}" dt="2022-08-17T12:23:34.844" v="430" actId="790"/>
          <ac:spMkLst>
            <pc:docMk/>
            <pc:sldMk cId="1181514131" sldId="374"/>
            <ac:spMk id="3" creationId="{969BF6E3-7433-4726-9CE8-E45716873C9C}"/>
          </ac:spMkLst>
        </pc:spChg>
        <pc:spChg chg="mod">
          <ac:chgData name="Doug Bolton" userId="e8c82182-5bfc-479d-a5cb-98b2c123cfdb" providerId="ADAL" clId="{0DE38826-8BEF-4413-9521-CB326D560AAC}" dt="2022-08-17T12:23:34.844" v="430" actId="790"/>
          <ac:spMkLst>
            <pc:docMk/>
            <pc:sldMk cId="1181514131" sldId="374"/>
            <ac:spMk id="5" creationId="{3B9512D8-D304-46B7-89E4-774C3D15C666}"/>
          </ac:spMkLst>
        </pc:spChg>
      </pc:sldChg>
      <pc:sldChg chg="modSp mod">
        <pc:chgData name="Doug Bolton" userId="e8c82182-5bfc-479d-a5cb-98b2c123cfdb" providerId="ADAL" clId="{0DE38826-8BEF-4413-9521-CB326D560AAC}" dt="2022-08-17T10:58:35.845" v="297" actId="404"/>
        <pc:sldMkLst>
          <pc:docMk/>
          <pc:sldMk cId="6404455" sldId="380"/>
        </pc:sldMkLst>
        <pc:spChg chg="mod">
          <ac:chgData name="Doug Bolton" userId="e8c82182-5bfc-479d-a5cb-98b2c123cfdb" providerId="ADAL" clId="{0DE38826-8BEF-4413-9521-CB326D560AAC}" dt="2022-08-17T10:46:17.777" v="99"/>
          <ac:spMkLst>
            <pc:docMk/>
            <pc:sldMk cId="6404455" sldId="380"/>
            <ac:spMk id="4" creationId="{DBD0763A-1C72-40B1-9DD5-AB0F4741A9B3}"/>
          </ac:spMkLst>
        </pc:spChg>
        <pc:spChg chg="mod">
          <ac:chgData name="Doug Bolton" userId="e8c82182-5bfc-479d-a5cb-98b2c123cfdb" providerId="ADAL" clId="{0DE38826-8BEF-4413-9521-CB326D560AAC}" dt="2022-08-17T10:46:58.003" v="106" actId="20577"/>
          <ac:spMkLst>
            <pc:docMk/>
            <pc:sldMk cId="6404455" sldId="380"/>
            <ac:spMk id="5" creationId="{F5AB0DD1-58C9-4E7E-A255-4B61A3F51C19}"/>
          </ac:spMkLst>
        </pc:spChg>
        <pc:spChg chg="mod">
          <ac:chgData name="Doug Bolton" userId="e8c82182-5bfc-479d-a5cb-98b2c123cfdb" providerId="ADAL" clId="{0DE38826-8BEF-4413-9521-CB326D560AAC}" dt="2022-08-17T10:48:32.475" v="125"/>
          <ac:spMkLst>
            <pc:docMk/>
            <pc:sldMk cId="6404455" sldId="380"/>
            <ac:spMk id="6" creationId="{A9050529-A88A-450B-9826-9669BBE55F9A}"/>
          </ac:spMkLst>
        </pc:spChg>
        <pc:graphicFrameChg chg="mod modGraphic">
          <ac:chgData name="Doug Bolton" userId="e8c82182-5bfc-479d-a5cb-98b2c123cfdb" providerId="ADAL" clId="{0DE38826-8BEF-4413-9521-CB326D560AAC}" dt="2022-08-17T10:58:35.845" v="297" actId="404"/>
          <ac:graphicFrameMkLst>
            <pc:docMk/>
            <pc:sldMk cId="6404455" sldId="380"/>
            <ac:graphicFrameMk id="3" creationId="{F31F6750-62E4-4EB1-AB63-E3771D66B40F}"/>
          </ac:graphicFrameMkLst>
        </pc:graphicFrameChg>
        <pc:cxnChg chg="mod">
          <ac:chgData name="Doug Bolton" userId="e8c82182-5bfc-479d-a5cb-98b2c123cfdb" providerId="ADAL" clId="{0DE38826-8BEF-4413-9521-CB326D560AAC}" dt="2022-08-17T10:51:31.461" v="176" actId="14100"/>
          <ac:cxnSpMkLst>
            <pc:docMk/>
            <pc:sldMk cId="6404455" sldId="380"/>
            <ac:cxnSpMk id="8" creationId="{6963561B-240D-3749-8E45-E3DA917D51E8}"/>
          </ac:cxnSpMkLst>
        </pc:cxnChg>
      </pc:sldChg>
      <pc:sldChg chg="addSp delSp modSp mod">
        <pc:chgData name="Doug Bolton" userId="e8c82182-5bfc-479d-a5cb-98b2c123cfdb" providerId="ADAL" clId="{0DE38826-8BEF-4413-9521-CB326D560AAC}" dt="2022-08-17T10:58:47.803" v="300" actId="255"/>
        <pc:sldMkLst>
          <pc:docMk/>
          <pc:sldMk cId="2319669880" sldId="381"/>
        </pc:sldMkLst>
        <pc:spChg chg="add mod">
          <ac:chgData name="Doug Bolton" userId="e8c82182-5bfc-479d-a5cb-98b2c123cfdb" providerId="ADAL" clId="{0DE38826-8BEF-4413-9521-CB326D560AAC}" dt="2022-08-17T10:47:07.814" v="108"/>
          <ac:spMkLst>
            <pc:docMk/>
            <pc:sldMk cId="2319669880" sldId="381"/>
            <ac:spMk id="2" creationId="{2FA388E6-EE4B-1658-2D80-28722543D4DC}"/>
          </ac:spMkLst>
        </pc:spChg>
        <pc:spChg chg="add mod">
          <ac:chgData name="Doug Bolton" userId="e8c82182-5bfc-479d-a5cb-98b2c123cfdb" providerId="ADAL" clId="{0DE38826-8BEF-4413-9521-CB326D560AAC}" dt="2022-08-17T10:47:07.814" v="108"/>
          <ac:spMkLst>
            <pc:docMk/>
            <pc:sldMk cId="2319669880" sldId="381"/>
            <ac:spMk id="3" creationId="{331F8990-A93B-10DC-61B3-737D07F0C80F}"/>
          </ac:spMkLst>
        </pc:spChg>
        <pc:spChg chg="mod">
          <ac:chgData name="Doug Bolton" userId="e8c82182-5bfc-479d-a5cb-98b2c123cfdb" providerId="ADAL" clId="{0DE38826-8BEF-4413-9521-CB326D560AAC}" dt="2022-08-17T10:49:52.882" v="139" actId="20577"/>
          <ac:spMkLst>
            <pc:docMk/>
            <pc:sldMk cId="2319669880" sldId="381"/>
            <ac:spMk id="11" creationId="{AD06812B-A4B4-AC47-8C53-40DF4D40C6DD}"/>
          </ac:spMkLst>
        </pc:spChg>
        <pc:spChg chg="del">
          <ac:chgData name="Doug Bolton" userId="e8c82182-5bfc-479d-a5cb-98b2c123cfdb" providerId="ADAL" clId="{0DE38826-8BEF-4413-9521-CB326D560AAC}" dt="2022-08-17T10:47:07.576" v="107" actId="478"/>
          <ac:spMkLst>
            <pc:docMk/>
            <pc:sldMk cId="2319669880" sldId="381"/>
            <ac:spMk id="12" creationId="{6A8F0868-053A-334F-873D-BBDAEEDE2DB1}"/>
          </ac:spMkLst>
        </pc:spChg>
        <pc:spChg chg="del">
          <ac:chgData name="Doug Bolton" userId="e8c82182-5bfc-479d-a5cb-98b2c123cfdb" providerId="ADAL" clId="{0DE38826-8BEF-4413-9521-CB326D560AAC}" dt="2022-08-17T10:47:07.576" v="107" actId="478"/>
          <ac:spMkLst>
            <pc:docMk/>
            <pc:sldMk cId="2319669880" sldId="381"/>
            <ac:spMk id="13" creationId="{6B401E6C-E7E4-4646-A7CC-3779A9F97019}"/>
          </ac:spMkLst>
        </pc:spChg>
        <pc:graphicFrameChg chg="mod modGraphic">
          <ac:chgData name="Doug Bolton" userId="e8c82182-5bfc-479d-a5cb-98b2c123cfdb" providerId="ADAL" clId="{0DE38826-8BEF-4413-9521-CB326D560AAC}" dt="2022-08-17T10:58:47.803" v="300" actId="255"/>
          <ac:graphicFrameMkLst>
            <pc:docMk/>
            <pc:sldMk cId="2319669880" sldId="381"/>
            <ac:graphicFrameMk id="10" creationId="{68CD0B24-3010-A74E-A5D6-0B72CEC4419E}"/>
          </ac:graphicFrameMkLst>
        </pc:graphicFrameChg>
        <pc:cxnChg chg="mod">
          <ac:chgData name="Doug Bolton" userId="e8c82182-5bfc-479d-a5cb-98b2c123cfdb" providerId="ADAL" clId="{0DE38826-8BEF-4413-9521-CB326D560AAC}" dt="2022-08-17T10:50:04.799" v="143" actId="1037"/>
          <ac:cxnSpMkLst>
            <pc:docMk/>
            <pc:sldMk cId="2319669880" sldId="381"/>
            <ac:cxnSpMk id="15" creationId="{7F62ED6A-F878-2047-ABF2-712299A40200}"/>
          </ac:cxnSpMkLst>
        </pc:cxnChg>
      </pc:sldChg>
      <pc:sldChg chg="addSp delSp modSp mod">
        <pc:chgData name="Doug Bolton" userId="e8c82182-5bfc-479d-a5cb-98b2c123cfdb" providerId="ADAL" clId="{0DE38826-8BEF-4413-9521-CB326D560AAC}" dt="2022-08-17T10:58:54.437" v="302" actId="255"/>
        <pc:sldMkLst>
          <pc:docMk/>
          <pc:sldMk cId="2943811736" sldId="382"/>
        </pc:sldMkLst>
        <pc:spChg chg="add mod">
          <ac:chgData name="Doug Bolton" userId="e8c82182-5bfc-479d-a5cb-98b2c123cfdb" providerId="ADAL" clId="{0DE38826-8BEF-4413-9521-CB326D560AAC}" dt="2022-08-17T10:47:22.894" v="110"/>
          <ac:spMkLst>
            <pc:docMk/>
            <pc:sldMk cId="2943811736" sldId="382"/>
            <ac:spMk id="2" creationId="{36883994-6C38-FAD5-1A40-82F4B6EFB1EF}"/>
          </ac:spMkLst>
        </pc:spChg>
        <pc:spChg chg="add mod">
          <ac:chgData name="Doug Bolton" userId="e8c82182-5bfc-479d-a5cb-98b2c123cfdb" providerId="ADAL" clId="{0DE38826-8BEF-4413-9521-CB326D560AAC}" dt="2022-08-17T10:47:22.894" v="110"/>
          <ac:spMkLst>
            <pc:docMk/>
            <pc:sldMk cId="2943811736" sldId="382"/>
            <ac:spMk id="3" creationId="{7AD6B7E3-EE20-6E85-CB5D-ED1B126CB527}"/>
          </ac:spMkLst>
        </pc:spChg>
        <pc:spChg chg="del">
          <ac:chgData name="Doug Bolton" userId="e8c82182-5bfc-479d-a5cb-98b2c123cfdb" providerId="ADAL" clId="{0DE38826-8BEF-4413-9521-CB326D560AAC}" dt="2022-08-17T10:47:22.673" v="109" actId="478"/>
          <ac:spMkLst>
            <pc:docMk/>
            <pc:sldMk cId="2943811736" sldId="382"/>
            <ac:spMk id="7" creationId="{5CB2DCCF-3C71-3B41-B109-7AF17B1905A1}"/>
          </ac:spMkLst>
        </pc:spChg>
        <pc:spChg chg="del">
          <ac:chgData name="Doug Bolton" userId="e8c82182-5bfc-479d-a5cb-98b2c123cfdb" providerId="ADAL" clId="{0DE38826-8BEF-4413-9521-CB326D560AAC}" dt="2022-08-17T10:47:22.673" v="109" actId="478"/>
          <ac:spMkLst>
            <pc:docMk/>
            <pc:sldMk cId="2943811736" sldId="382"/>
            <ac:spMk id="8" creationId="{3B3FE1D7-BE63-C74D-8E33-91F3FCB302D4}"/>
          </ac:spMkLst>
        </pc:spChg>
        <pc:spChg chg="mod">
          <ac:chgData name="Doug Bolton" userId="e8c82182-5bfc-479d-a5cb-98b2c123cfdb" providerId="ADAL" clId="{0DE38826-8BEF-4413-9521-CB326D560AAC}" dt="2022-08-17T10:50:47.601" v="159"/>
          <ac:spMkLst>
            <pc:docMk/>
            <pc:sldMk cId="2943811736" sldId="382"/>
            <ac:spMk id="11" creationId="{432AA835-D4A4-FA4F-B4D2-41548B0EA57B}"/>
          </ac:spMkLst>
        </pc:spChg>
        <pc:graphicFrameChg chg="mod">
          <ac:chgData name="Doug Bolton" userId="e8c82182-5bfc-479d-a5cb-98b2c123cfdb" providerId="ADAL" clId="{0DE38826-8BEF-4413-9521-CB326D560AAC}" dt="2022-08-17T10:58:54.437" v="302" actId="255"/>
          <ac:graphicFrameMkLst>
            <pc:docMk/>
            <pc:sldMk cId="2943811736" sldId="382"/>
            <ac:graphicFrameMk id="5" creationId="{48B5B312-AAF3-6A44-BFE0-0EA60A5CFAD6}"/>
          </ac:graphicFrameMkLst>
        </pc:graphicFrameChg>
        <pc:cxnChg chg="mod">
          <ac:chgData name="Doug Bolton" userId="e8c82182-5bfc-479d-a5cb-98b2c123cfdb" providerId="ADAL" clId="{0DE38826-8BEF-4413-9521-CB326D560AAC}" dt="2022-08-17T10:51:43.634" v="178" actId="14100"/>
          <ac:cxnSpMkLst>
            <pc:docMk/>
            <pc:sldMk cId="2943811736" sldId="382"/>
            <ac:cxnSpMk id="12" creationId="{ECD6BC2E-7C3B-824E-9F8A-341551C0C404}"/>
          </ac:cxnSpMkLst>
        </pc:cxnChg>
      </pc:sldChg>
      <pc:sldChg chg="addSp delSp modSp mod">
        <pc:chgData name="Doug Bolton" userId="e8c82182-5bfc-479d-a5cb-98b2c123cfdb" providerId="ADAL" clId="{0DE38826-8BEF-4413-9521-CB326D560AAC}" dt="2022-08-17T10:58:58.588" v="303" actId="255"/>
        <pc:sldMkLst>
          <pc:docMk/>
          <pc:sldMk cId="2038647735" sldId="383"/>
        </pc:sldMkLst>
        <pc:spChg chg="add mod">
          <ac:chgData name="Doug Bolton" userId="e8c82182-5bfc-479d-a5cb-98b2c123cfdb" providerId="ADAL" clId="{0DE38826-8BEF-4413-9521-CB326D560AAC}" dt="2022-08-17T10:47:26.838" v="112"/>
          <ac:spMkLst>
            <pc:docMk/>
            <pc:sldMk cId="2038647735" sldId="383"/>
            <ac:spMk id="2" creationId="{CFB14516-C55B-3EF2-36FD-FDA675D4A22C}"/>
          </ac:spMkLst>
        </pc:spChg>
        <pc:spChg chg="add mod">
          <ac:chgData name="Doug Bolton" userId="e8c82182-5bfc-479d-a5cb-98b2c123cfdb" providerId="ADAL" clId="{0DE38826-8BEF-4413-9521-CB326D560AAC}" dt="2022-08-17T10:47:26.838" v="112"/>
          <ac:spMkLst>
            <pc:docMk/>
            <pc:sldMk cId="2038647735" sldId="383"/>
            <ac:spMk id="3" creationId="{8263BC06-75AE-690E-D32A-1AAC23D6515E}"/>
          </ac:spMkLst>
        </pc:spChg>
        <pc:spChg chg="del">
          <ac:chgData name="Doug Bolton" userId="e8c82182-5bfc-479d-a5cb-98b2c123cfdb" providerId="ADAL" clId="{0DE38826-8BEF-4413-9521-CB326D560AAC}" dt="2022-08-17T10:47:26.659" v="111" actId="478"/>
          <ac:spMkLst>
            <pc:docMk/>
            <pc:sldMk cId="2038647735" sldId="383"/>
            <ac:spMk id="7" creationId="{D864F20E-D6FD-4D43-B221-6F0FBF590F4C}"/>
          </ac:spMkLst>
        </pc:spChg>
        <pc:spChg chg="del">
          <ac:chgData name="Doug Bolton" userId="e8c82182-5bfc-479d-a5cb-98b2c123cfdb" providerId="ADAL" clId="{0DE38826-8BEF-4413-9521-CB326D560AAC}" dt="2022-08-17T10:47:26.659" v="111" actId="478"/>
          <ac:spMkLst>
            <pc:docMk/>
            <pc:sldMk cId="2038647735" sldId="383"/>
            <ac:spMk id="8" creationId="{C04ABEB3-81AE-BA4F-A23B-6A8DF45175DB}"/>
          </ac:spMkLst>
        </pc:spChg>
        <pc:spChg chg="mod">
          <ac:chgData name="Doug Bolton" userId="e8c82182-5bfc-479d-a5cb-98b2c123cfdb" providerId="ADAL" clId="{0DE38826-8BEF-4413-9521-CB326D560AAC}" dt="2022-08-17T10:52:04.794" v="179"/>
          <ac:spMkLst>
            <pc:docMk/>
            <pc:sldMk cId="2038647735" sldId="383"/>
            <ac:spMk id="9" creationId="{9555C8A5-18EC-8A46-9282-7076EDB6D18E}"/>
          </ac:spMkLst>
        </pc:spChg>
        <pc:graphicFrameChg chg="mod">
          <ac:chgData name="Doug Bolton" userId="e8c82182-5bfc-479d-a5cb-98b2c123cfdb" providerId="ADAL" clId="{0DE38826-8BEF-4413-9521-CB326D560AAC}" dt="2022-08-17T10:58:58.588" v="303" actId="255"/>
          <ac:graphicFrameMkLst>
            <pc:docMk/>
            <pc:sldMk cId="2038647735" sldId="383"/>
            <ac:graphicFrameMk id="5" creationId="{EF4521EA-33D5-7A4C-BAD8-F84D95DB6A71}"/>
          </ac:graphicFrameMkLst>
        </pc:graphicFrameChg>
      </pc:sldChg>
      <pc:sldChg chg="addSp delSp modSp mod">
        <pc:chgData name="Doug Bolton" userId="e8c82182-5bfc-479d-a5cb-98b2c123cfdb" providerId="ADAL" clId="{0DE38826-8BEF-4413-9521-CB326D560AAC}" dt="2022-08-17T10:59:02.535" v="304" actId="255"/>
        <pc:sldMkLst>
          <pc:docMk/>
          <pc:sldMk cId="3071909379" sldId="384"/>
        </pc:sldMkLst>
        <pc:spChg chg="add mod">
          <ac:chgData name="Doug Bolton" userId="e8c82182-5bfc-479d-a5cb-98b2c123cfdb" providerId="ADAL" clId="{0DE38826-8BEF-4413-9521-CB326D560AAC}" dt="2022-08-17T10:47:32.015" v="114"/>
          <ac:spMkLst>
            <pc:docMk/>
            <pc:sldMk cId="3071909379" sldId="384"/>
            <ac:spMk id="2" creationId="{7F8D639B-0B95-D2C3-4CA1-23879C0CDC54}"/>
          </ac:spMkLst>
        </pc:spChg>
        <pc:spChg chg="add mod">
          <ac:chgData name="Doug Bolton" userId="e8c82182-5bfc-479d-a5cb-98b2c123cfdb" providerId="ADAL" clId="{0DE38826-8BEF-4413-9521-CB326D560AAC}" dt="2022-08-17T10:47:32.015" v="114"/>
          <ac:spMkLst>
            <pc:docMk/>
            <pc:sldMk cId="3071909379" sldId="384"/>
            <ac:spMk id="3" creationId="{1749CF91-E722-58FA-D198-F5F4ABFC2826}"/>
          </ac:spMkLst>
        </pc:spChg>
        <pc:spChg chg="del">
          <ac:chgData name="Doug Bolton" userId="e8c82182-5bfc-479d-a5cb-98b2c123cfdb" providerId="ADAL" clId="{0DE38826-8BEF-4413-9521-CB326D560AAC}" dt="2022-08-17T10:47:31.830" v="113" actId="478"/>
          <ac:spMkLst>
            <pc:docMk/>
            <pc:sldMk cId="3071909379" sldId="384"/>
            <ac:spMk id="7" creationId="{C267F3D6-73A3-9F42-A69F-B8677C9E723F}"/>
          </ac:spMkLst>
        </pc:spChg>
        <pc:spChg chg="del">
          <ac:chgData name="Doug Bolton" userId="e8c82182-5bfc-479d-a5cb-98b2c123cfdb" providerId="ADAL" clId="{0DE38826-8BEF-4413-9521-CB326D560AAC}" dt="2022-08-17T10:47:31.830" v="113" actId="478"/>
          <ac:spMkLst>
            <pc:docMk/>
            <pc:sldMk cId="3071909379" sldId="384"/>
            <ac:spMk id="8" creationId="{FB0E1F70-F3EE-FB4E-B150-27CB93A00ACA}"/>
          </ac:spMkLst>
        </pc:spChg>
        <pc:spChg chg="mod">
          <ac:chgData name="Doug Bolton" userId="e8c82182-5bfc-479d-a5cb-98b2c123cfdb" providerId="ADAL" clId="{0DE38826-8BEF-4413-9521-CB326D560AAC}" dt="2022-08-17T10:53:38.327" v="203"/>
          <ac:spMkLst>
            <pc:docMk/>
            <pc:sldMk cId="3071909379" sldId="384"/>
            <ac:spMk id="9" creationId="{87BEC935-9E7E-0B40-9BB5-592C11B963F2}"/>
          </ac:spMkLst>
        </pc:spChg>
        <pc:graphicFrameChg chg="mod">
          <ac:chgData name="Doug Bolton" userId="e8c82182-5bfc-479d-a5cb-98b2c123cfdb" providerId="ADAL" clId="{0DE38826-8BEF-4413-9521-CB326D560AAC}" dt="2022-08-17T10:59:02.535" v="304" actId="255"/>
          <ac:graphicFrameMkLst>
            <pc:docMk/>
            <pc:sldMk cId="3071909379" sldId="384"/>
            <ac:graphicFrameMk id="5" creationId="{0129A1EB-BAD0-1545-8A17-A17C4160346B}"/>
          </ac:graphicFrameMkLst>
        </pc:graphicFrameChg>
        <pc:cxnChg chg="mod">
          <ac:chgData name="Doug Bolton" userId="e8c82182-5bfc-479d-a5cb-98b2c123cfdb" providerId="ADAL" clId="{0DE38826-8BEF-4413-9521-CB326D560AAC}" dt="2022-08-17T10:52:25.455" v="183" actId="14100"/>
          <ac:cxnSpMkLst>
            <pc:docMk/>
            <pc:sldMk cId="3071909379" sldId="384"/>
            <ac:cxnSpMk id="10" creationId="{1DBE8602-90C9-DE44-9999-8CDEED329943}"/>
          </ac:cxnSpMkLst>
        </pc:cxnChg>
      </pc:sldChg>
      <pc:sldChg chg="addSp delSp modSp mod">
        <pc:chgData name="Doug Bolton" userId="e8c82182-5bfc-479d-a5cb-98b2c123cfdb" providerId="ADAL" clId="{0DE38826-8BEF-4413-9521-CB326D560AAC}" dt="2022-08-17T10:59:07.443" v="305" actId="255"/>
        <pc:sldMkLst>
          <pc:docMk/>
          <pc:sldMk cId="3772612205" sldId="385"/>
        </pc:sldMkLst>
        <pc:spChg chg="add mod">
          <ac:chgData name="Doug Bolton" userId="e8c82182-5bfc-479d-a5cb-98b2c123cfdb" providerId="ADAL" clId="{0DE38826-8BEF-4413-9521-CB326D560AAC}" dt="2022-08-17T10:47:36.040" v="116"/>
          <ac:spMkLst>
            <pc:docMk/>
            <pc:sldMk cId="3772612205" sldId="385"/>
            <ac:spMk id="2" creationId="{8F12FBFF-81B1-1AE3-D387-6243D85AFD60}"/>
          </ac:spMkLst>
        </pc:spChg>
        <pc:spChg chg="add mod">
          <ac:chgData name="Doug Bolton" userId="e8c82182-5bfc-479d-a5cb-98b2c123cfdb" providerId="ADAL" clId="{0DE38826-8BEF-4413-9521-CB326D560AAC}" dt="2022-08-17T10:47:36.040" v="116"/>
          <ac:spMkLst>
            <pc:docMk/>
            <pc:sldMk cId="3772612205" sldId="385"/>
            <ac:spMk id="3" creationId="{F1969D8F-6705-C252-F9CB-A0B77AE75B15}"/>
          </ac:spMkLst>
        </pc:spChg>
        <pc:spChg chg="del">
          <ac:chgData name="Doug Bolton" userId="e8c82182-5bfc-479d-a5cb-98b2c123cfdb" providerId="ADAL" clId="{0DE38826-8BEF-4413-9521-CB326D560AAC}" dt="2022-08-17T10:47:35.837" v="115" actId="478"/>
          <ac:spMkLst>
            <pc:docMk/>
            <pc:sldMk cId="3772612205" sldId="385"/>
            <ac:spMk id="7" creationId="{06E7711E-C89A-D647-B156-FE6A4FA6F7C8}"/>
          </ac:spMkLst>
        </pc:spChg>
        <pc:spChg chg="del">
          <ac:chgData name="Doug Bolton" userId="e8c82182-5bfc-479d-a5cb-98b2c123cfdb" providerId="ADAL" clId="{0DE38826-8BEF-4413-9521-CB326D560AAC}" dt="2022-08-17T10:47:35.837" v="115" actId="478"/>
          <ac:spMkLst>
            <pc:docMk/>
            <pc:sldMk cId="3772612205" sldId="385"/>
            <ac:spMk id="8" creationId="{5578E550-D329-264E-AB71-36E31F2653E3}"/>
          </ac:spMkLst>
        </pc:spChg>
        <pc:spChg chg="mod">
          <ac:chgData name="Doug Bolton" userId="e8c82182-5bfc-479d-a5cb-98b2c123cfdb" providerId="ADAL" clId="{0DE38826-8BEF-4413-9521-CB326D560AAC}" dt="2022-08-17T10:54:27.039" v="225" actId="20577"/>
          <ac:spMkLst>
            <pc:docMk/>
            <pc:sldMk cId="3772612205" sldId="385"/>
            <ac:spMk id="9" creationId="{90F958B2-D1BC-654B-96C3-ACA82183D9BC}"/>
          </ac:spMkLst>
        </pc:spChg>
        <pc:graphicFrameChg chg="mod">
          <ac:chgData name="Doug Bolton" userId="e8c82182-5bfc-479d-a5cb-98b2c123cfdb" providerId="ADAL" clId="{0DE38826-8BEF-4413-9521-CB326D560AAC}" dt="2022-08-17T10:59:07.443" v="305" actId="255"/>
          <ac:graphicFrameMkLst>
            <pc:docMk/>
            <pc:sldMk cId="3772612205" sldId="385"/>
            <ac:graphicFrameMk id="5" creationId="{B6DE7287-1DBA-F64E-86B6-CAC2A1BE5524}"/>
          </ac:graphicFrameMkLst>
        </pc:graphicFrameChg>
        <pc:cxnChg chg="mod">
          <ac:chgData name="Doug Bolton" userId="e8c82182-5bfc-479d-a5cb-98b2c123cfdb" providerId="ADAL" clId="{0DE38826-8BEF-4413-9521-CB326D560AAC}" dt="2022-08-17T10:54:03.282" v="219" actId="1037"/>
          <ac:cxnSpMkLst>
            <pc:docMk/>
            <pc:sldMk cId="3772612205" sldId="385"/>
            <ac:cxnSpMk id="10" creationId="{F49A6E8F-0490-834B-85BE-B8B22D1BF943}"/>
          </ac:cxnSpMkLst>
        </pc:cxnChg>
      </pc:sldChg>
      <pc:sldChg chg="addSp delSp modSp mod">
        <pc:chgData name="Doug Bolton" userId="e8c82182-5bfc-479d-a5cb-98b2c123cfdb" providerId="ADAL" clId="{0DE38826-8BEF-4413-9521-CB326D560AAC}" dt="2022-08-17T10:59:11.790" v="306" actId="255"/>
        <pc:sldMkLst>
          <pc:docMk/>
          <pc:sldMk cId="1585007838" sldId="386"/>
        </pc:sldMkLst>
        <pc:spChg chg="add mod">
          <ac:chgData name="Doug Bolton" userId="e8c82182-5bfc-479d-a5cb-98b2c123cfdb" providerId="ADAL" clId="{0DE38826-8BEF-4413-9521-CB326D560AAC}" dt="2022-08-17T10:47:53.276" v="118"/>
          <ac:spMkLst>
            <pc:docMk/>
            <pc:sldMk cId="1585007838" sldId="386"/>
            <ac:spMk id="2" creationId="{E57FDA3C-21E2-5D29-E268-3743841D037C}"/>
          </ac:spMkLst>
        </pc:spChg>
        <pc:spChg chg="add mod">
          <ac:chgData name="Doug Bolton" userId="e8c82182-5bfc-479d-a5cb-98b2c123cfdb" providerId="ADAL" clId="{0DE38826-8BEF-4413-9521-CB326D560AAC}" dt="2022-08-17T10:47:53.276" v="118"/>
          <ac:spMkLst>
            <pc:docMk/>
            <pc:sldMk cId="1585007838" sldId="386"/>
            <ac:spMk id="3" creationId="{CBE43B9C-72F0-6D61-3A69-5B0C9474B6C8}"/>
          </ac:spMkLst>
        </pc:spChg>
        <pc:spChg chg="del">
          <ac:chgData name="Doug Bolton" userId="e8c82182-5bfc-479d-a5cb-98b2c123cfdb" providerId="ADAL" clId="{0DE38826-8BEF-4413-9521-CB326D560AAC}" dt="2022-08-17T10:47:53.076" v="117" actId="478"/>
          <ac:spMkLst>
            <pc:docMk/>
            <pc:sldMk cId="1585007838" sldId="386"/>
            <ac:spMk id="7" creationId="{896C06D8-2D73-CB48-B4E1-0E0DCF97D526}"/>
          </ac:spMkLst>
        </pc:spChg>
        <pc:spChg chg="del">
          <ac:chgData name="Doug Bolton" userId="e8c82182-5bfc-479d-a5cb-98b2c123cfdb" providerId="ADAL" clId="{0DE38826-8BEF-4413-9521-CB326D560AAC}" dt="2022-08-17T10:47:53.076" v="117" actId="478"/>
          <ac:spMkLst>
            <pc:docMk/>
            <pc:sldMk cId="1585007838" sldId="386"/>
            <ac:spMk id="8" creationId="{471EB7BA-5F4A-8547-B05C-2E434D843CD1}"/>
          </ac:spMkLst>
        </pc:spChg>
        <pc:spChg chg="mod">
          <ac:chgData name="Doug Bolton" userId="e8c82182-5bfc-479d-a5cb-98b2c123cfdb" providerId="ADAL" clId="{0DE38826-8BEF-4413-9521-CB326D560AAC}" dt="2022-08-17T10:56:01.531" v="247" actId="20577"/>
          <ac:spMkLst>
            <pc:docMk/>
            <pc:sldMk cId="1585007838" sldId="386"/>
            <ac:spMk id="9" creationId="{7A4F145B-96D4-7E4B-A7E2-7D8E56E87DF8}"/>
          </ac:spMkLst>
        </pc:spChg>
        <pc:graphicFrameChg chg="mod">
          <ac:chgData name="Doug Bolton" userId="e8c82182-5bfc-479d-a5cb-98b2c123cfdb" providerId="ADAL" clId="{0DE38826-8BEF-4413-9521-CB326D560AAC}" dt="2022-08-17T10:59:11.790" v="306" actId="255"/>
          <ac:graphicFrameMkLst>
            <pc:docMk/>
            <pc:sldMk cId="1585007838" sldId="386"/>
            <ac:graphicFrameMk id="5" creationId="{D96B2B98-F435-274B-9D63-3EA4F1AB65C5}"/>
          </ac:graphicFrameMkLst>
        </pc:graphicFrameChg>
        <pc:cxnChg chg="mod">
          <ac:chgData name="Doug Bolton" userId="e8c82182-5bfc-479d-a5cb-98b2c123cfdb" providerId="ADAL" clId="{0DE38826-8BEF-4413-9521-CB326D560AAC}" dt="2022-08-17T10:55:28.285" v="240" actId="1037"/>
          <ac:cxnSpMkLst>
            <pc:docMk/>
            <pc:sldMk cId="1585007838" sldId="386"/>
            <ac:cxnSpMk id="10" creationId="{EA1665BD-4F2C-DE43-9767-1FBA95D3AB3E}"/>
          </ac:cxnSpMkLst>
        </pc:cxnChg>
      </pc:sldChg>
      <pc:sldChg chg="addSp delSp modSp mod">
        <pc:chgData name="Doug Bolton" userId="e8c82182-5bfc-479d-a5cb-98b2c123cfdb" providerId="ADAL" clId="{0DE38826-8BEF-4413-9521-CB326D560AAC}" dt="2022-08-17T10:59:16.218" v="307" actId="255"/>
        <pc:sldMkLst>
          <pc:docMk/>
          <pc:sldMk cId="2702539001" sldId="387"/>
        </pc:sldMkLst>
        <pc:spChg chg="add mod">
          <ac:chgData name="Doug Bolton" userId="e8c82182-5bfc-479d-a5cb-98b2c123cfdb" providerId="ADAL" clId="{0DE38826-8BEF-4413-9521-CB326D560AAC}" dt="2022-08-17T10:48:02.408" v="120"/>
          <ac:spMkLst>
            <pc:docMk/>
            <pc:sldMk cId="2702539001" sldId="387"/>
            <ac:spMk id="2" creationId="{1964D0B1-2ABE-7D03-3C29-63F9AF7D3573}"/>
          </ac:spMkLst>
        </pc:spChg>
        <pc:spChg chg="add mod">
          <ac:chgData name="Doug Bolton" userId="e8c82182-5bfc-479d-a5cb-98b2c123cfdb" providerId="ADAL" clId="{0DE38826-8BEF-4413-9521-CB326D560AAC}" dt="2022-08-17T10:48:02.408" v="120"/>
          <ac:spMkLst>
            <pc:docMk/>
            <pc:sldMk cId="2702539001" sldId="387"/>
            <ac:spMk id="3" creationId="{99E114E3-7030-765E-185E-579479F28E7C}"/>
          </ac:spMkLst>
        </pc:spChg>
        <pc:spChg chg="del">
          <ac:chgData name="Doug Bolton" userId="e8c82182-5bfc-479d-a5cb-98b2c123cfdb" providerId="ADAL" clId="{0DE38826-8BEF-4413-9521-CB326D560AAC}" dt="2022-08-17T10:48:02.208" v="119" actId="478"/>
          <ac:spMkLst>
            <pc:docMk/>
            <pc:sldMk cId="2702539001" sldId="387"/>
            <ac:spMk id="7" creationId="{5417D81A-4706-F649-A2A9-74E4D7F8C059}"/>
          </ac:spMkLst>
        </pc:spChg>
        <pc:spChg chg="del">
          <ac:chgData name="Doug Bolton" userId="e8c82182-5bfc-479d-a5cb-98b2c123cfdb" providerId="ADAL" clId="{0DE38826-8BEF-4413-9521-CB326D560AAC}" dt="2022-08-17T10:48:02.208" v="119" actId="478"/>
          <ac:spMkLst>
            <pc:docMk/>
            <pc:sldMk cId="2702539001" sldId="387"/>
            <ac:spMk id="8" creationId="{D7F1AE09-5FC3-174C-86EA-B31D09A7C2E2}"/>
          </ac:spMkLst>
        </pc:spChg>
        <pc:spChg chg="mod">
          <ac:chgData name="Doug Bolton" userId="e8c82182-5bfc-479d-a5cb-98b2c123cfdb" providerId="ADAL" clId="{0DE38826-8BEF-4413-9521-CB326D560AAC}" dt="2022-08-17T10:57:50.683" v="285" actId="20577"/>
          <ac:spMkLst>
            <pc:docMk/>
            <pc:sldMk cId="2702539001" sldId="387"/>
            <ac:spMk id="9" creationId="{CAA45EBC-EDBC-F44E-B703-07FA3B09E8D8}"/>
          </ac:spMkLst>
        </pc:spChg>
        <pc:graphicFrameChg chg="mod">
          <ac:chgData name="Doug Bolton" userId="e8c82182-5bfc-479d-a5cb-98b2c123cfdb" providerId="ADAL" clId="{0DE38826-8BEF-4413-9521-CB326D560AAC}" dt="2022-08-17T10:59:16.218" v="307" actId="255"/>
          <ac:graphicFrameMkLst>
            <pc:docMk/>
            <pc:sldMk cId="2702539001" sldId="387"/>
            <ac:graphicFrameMk id="5" creationId="{7FBD93C4-9723-2942-AE19-D50C43007A52}"/>
          </ac:graphicFrameMkLst>
        </pc:graphicFrameChg>
        <pc:cxnChg chg="mod">
          <ac:chgData name="Doug Bolton" userId="e8c82182-5bfc-479d-a5cb-98b2c123cfdb" providerId="ADAL" clId="{0DE38826-8BEF-4413-9521-CB326D560AAC}" dt="2022-08-17T10:57:14.571" v="271" actId="1037"/>
          <ac:cxnSpMkLst>
            <pc:docMk/>
            <pc:sldMk cId="2702539001" sldId="387"/>
            <ac:cxnSpMk id="10" creationId="{9AB1E70E-162F-174B-8FE2-8E4DBB27D510}"/>
          </ac:cxnSpMkLst>
        </pc:cxnChg>
      </pc:sldChg>
      <pc:sldChg chg="modSp mod">
        <pc:chgData name="Doug Bolton" userId="e8c82182-5bfc-479d-a5cb-98b2c123cfdb" providerId="ADAL" clId="{0DE38826-8BEF-4413-9521-CB326D560AAC}" dt="2022-08-17T12:24:11.555" v="434" actId="790"/>
        <pc:sldMkLst>
          <pc:docMk/>
          <pc:sldMk cId="1723065982" sldId="394"/>
        </pc:sldMkLst>
        <pc:spChg chg="mod">
          <ac:chgData name="Doug Bolton" userId="e8c82182-5bfc-479d-a5cb-98b2c123cfdb" providerId="ADAL" clId="{0DE38826-8BEF-4413-9521-CB326D560AAC}" dt="2022-08-17T12:24:11.555" v="434" actId="790"/>
          <ac:spMkLst>
            <pc:docMk/>
            <pc:sldMk cId="1723065982" sldId="394"/>
            <ac:spMk id="2" creationId="{ADB407D1-56EA-4405-B2C6-2E111F41DA94}"/>
          </ac:spMkLst>
        </pc:spChg>
        <pc:spChg chg="mod">
          <ac:chgData name="Doug Bolton" userId="e8c82182-5bfc-479d-a5cb-98b2c123cfdb" providerId="ADAL" clId="{0DE38826-8BEF-4413-9521-CB326D560AAC}" dt="2022-08-17T12:24:11.555" v="434" actId="790"/>
          <ac:spMkLst>
            <pc:docMk/>
            <pc:sldMk cId="1723065982" sldId="394"/>
            <ac:spMk id="3" creationId="{8212DD85-17E2-4C17-977E-1C90DEAF1BF0}"/>
          </ac:spMkLst>
        </pc:spChg>
        <pc:spChg chg="mod">
          <ac:chgData name="Doug Bolton" userId="e8c82182-5bfc-479d-a5cb-98b2c123cfdb" providerId="ADAL" clId="{0DE38826-8BEF-4413-9521-CB326D560AAC}" dt="2022-08-17T12:24:11.555" v="434" actId="790"/>
          <ac:spMkLst>
            <pc:docMk/>
            <pc:sldMk cId="1723065982" sldId="394"/>
            <ac:spMk id="4" creationId="{94080926-F3A9-492D-9C6B-9B6B06A0CB34}"/>
          </ac:spMkLst>
        </pc:spChg>
        <pc:spChg chg="mod">
          <ac:chgData name="Doug Bolton" userId="e8c82182-5bfc-479d-a5cb-98b2c123cfdb" providerId="ADAL" clId="{0DE38826-8BEF-4413-9521-CB326D560AAC}" dt="2022-08-17T12:24:11.555" v="434" actId="790"/>
          <ac:spMkLst>
            <pc:docMk/>
            <pc:sldMk cId="1723065982" sldId="394"/>
            <ac:spMk id="5" creationId="{94ADE258-9B9E-45DF-91BE-7D53D6D870D3}"/>
          </ac:spMkLst>
        </pc:spChg>
        <pc:spChg chg="mod">
          <ac:chgData name="Doug Bolton" userId="e8c82182-5bfc-479d-a5cb-98b2c123cfdb" providerId="ADAL" clId="{0DE38826-8BEF-4413-9521-CB326D560AAC}" dt="2022-08-17T12:24:11.555" v="434" actId="790"/>
          <ac:spMkLst>
            <pc:docMk/>
            <pc:sldMk cId="1723065982" sldId="394"/>
            <ac:spMk id="6" creationId="{E17330B2-CD0E-45F7-811B-83F0A79A538E}"/>
          </ac:spMkLst>
        </pc:spChg>
        <pc:spChg chg="mod">
          <ac:chgData name="Doug Bolton" userId="e8c82182-5bfc-479d-a5cb-98b2c123cfdb" providerId="ADAL" clId="{0DE38826-8BEF-4413-9521-CB326D560AAC}" dt="2022-08-17T12:24:11.555" v="434" actId="790"/>
          <ac:spMkLst>
            <pc:docMk/>
            <pc:sldMk cId="1723065982" sldId="394"/>
            <ac:spMk id="7" creationId="{492D2B21-58EF-4256-A185-4FA871E1E58C}"/>
          </ac:spMkLst>
        </pc:spChg>
        <pc:spChg chg="mod">
          <ac:chgData name="Doug Bolton" userId="e8c82182-5bfc-479d-a5cb-98b2c123cfdb" providerId="ADAL" clId="{0DE38826-8BEF-4413-9521-CB326D560AAC}" dt="2022-08-17T12:24:11.555" v="434" actId="790"/>
          <ac:spMkLst>
            <pc:docMk/>
            <pc:sldMk cId="1723065982" sldId="394"/>
            <ac:spMk id="8" creationId="{2BB21FEC-C4CC-42F9-8548-DC2BE7553E03}"/>
          </ac:spMkLst>
        </pc:spChg>
        <pc:spChg chg="mod">
          <ac:chgData name="Doug Bolton" userId="e8c82182-5bfc-479d-a5cb-98b2c123cfdb" providerId="ADAL" clId="{0DE38826-8BEF-4413-9521-CB326D560AAC}" dt="2022-08-17T12:24:11.555" v="434" actId="790"/>
          <ac:spMkLst>
            <pc:docMk/>
            <pc:sldMk cId="1723065982" sldId="394"/>
            <ac:spMk id="9" creationId="{6CED56E2-C578-475F-932E-ECF815AC6EC3}"/>
          </ac:spMkLst>
        </pc:spChg>
      </pc:sldChg>
      <pc:sldChg chg="addSp delSp modSp mod">
        <pc:chgData name="Doug Bolton" userId="e8c82182-5bfc-479d-a5cb-98b2c123cfdb" providerId="ADAL" clId="{0DE38826-8BEF-4413-9521-CB326D560AAC}" dt="2022-08-17T12:25:35.539" v="437" actId="790"/>
        <pc:sldMkLst>
          <pc:docMk/>
          <pc:sldMk cId="3050233805" sldId="395"/>
        </pc:sldMkLst>
        <pc:spChg chg="mod">
          <ac:chgData name="Doug Bolton" userId="e8c82182-5bfc-479d-a5cb-98b2c123cfdb" providerId="ADAL" clId="{0DE38826-8BEF-4413-9521-CB326D560AAC}" dt="2022-08-17T12:25:35.539" v="437" actId="790"/>
          <ac:spMkLst>
            <pc:docMk/>
            <pc:sldMk cId="3050233805" sldId="395"/>
            <ac:spMk id="2" creationId="{ADB407D1-56EA-4405-B2C6-2E111F41DA94}"/>
          </ac:spMkLst>
        </pc:spChg>
        <pc:spChg chg="mod">
          <ac:chgData name="Doug Bolton" userId="e8c82182-5bfc-479d-a5cb-98b2c123cfdb" providerId="ADAL" clId="{0DE38826-8BEF-4413-9521-CB326D560AAC}" dt="2022-08-17T12:25:35.539" v="437" actId="790"/>
          <ac:spMkLst>
            <pc:docMk/>
            <pc:sldMk cId="3050233805" sldId="395"/>
            <ac:spMk id="3" creationId="{8212DD85-17E2-4C17-977E-1C90DEAF1BF0}"/>
          </ac:spMkLst>
        </pc:spChg>
        <pc:spChg chg="mod">
          <ac:chgData name="Doug Bolton" userId="e8c82182-5bfc-479d-a5cb-98b2c123cfdb" providerId="ADAL" clId="{0DE38826-8BEF-4413-9521-CB326D560AAC}" dt="2022-08-17T12:25:35.539" v="437" actId="790"/>
          <ac:spMkLst>
            <pc:docMk/>
            <pc:sldMk cId="3050233805" sldId="395"/>
            <ac:spMk id="4" creationId="{94080926-F3A9-492D-9C6B-9B6B06A0CB34}"/>
          </ac:spMkLst>
        </pc:spChg>
        <pc:spChg chg="mod">
          <ac:chgData name="Doug Bolton" userId="e8c82182-5bfc-479d-a5cb-98b2c123cfdb" providerId="ADAL" clId="{0DE38826-8BEF-4413-9521-CB326D560AAC}" dt="2022-08-17T12:25:35.539" v="437" actId="790"/>
          <ac:spMkLst>
            <pc:docMk/>
            <pc:sldMk cId="3050233805" sldId="395"/>
            <ac:spMk id="5" creationId="{94ADE258-9B9E-45DF-91BE-7D53D6D870D3}"/>
          </ac:spMkLst>
        </pc:spChg>
        <pc:spChg chg="mod">
          <ac:chgData name="Doug Bolton" userId="e8c82182-5bfc-479d-a5cb-98b2c123cfdb" providerId="ADAL" clId="{0DE38826-8BEF-4413-9521-CB326D560AAC}" dt="2022-08-17T12:25:35.539" v="437" actId="790"/>
          <ac:spMkLst>
            <pc:docMk/>
            <pc:sldMk cId="3050233805" sldId="395"/>
            <ac:spMk id="6" creationId="{E17330B2-CD0E-45F7-811B-83F0A79A538E}"/>
          </ac:spMkLst>
        </pc:spChg>
        <pc:spChg chg="mod">
          <ac:chgData name="Doug Bolton" userId="e8c82182-5bfc-479d-a5cb-98b2c123cfdb" providerId="ADAL" clId="{0DE38826-8BEF-4413-9521-CB326D560AAC}" dt="2022-08-17T12:25:35.539" v="437" actId="790"/>
          <ac:spMkLst>
            <pc:docMk/>
            <pc:sldMk cId="3050233805" sldId="395"/>
            <ac:spMk id="7" creationId="{492D2B21-58EF-4256-A185-4FA871E1E58C}"/>
          </ac:spMkLst>
        </pc:spChg>
        <pc:spChg chg="mod">
          <ac:chgData name="Doug Bolton" userId="e8c82182-5bfc-479d-a5cb-98b2c123cfdb" providerId="ADAL" clId="{0DE38826-8BEF-4413-9521-CB326D560AAC}" dt="2022-08-17T12:25:35.539" v="437" actId="790"/>
          <ac:spMkLst>
            <pc:docMk/>
            <pc:sldMk cId="3050233805" sldId="395"/>
            <ac:spMk id="8" creationId="{2BB21FEC-C4CC-42F9-8548-DC2BE7553E03}"/>
          </ac:spMkLst>
        </pc:spChg>
        <pc:spChg chg="mod">
          <ac:chgData name="Doug Bolton" userId="e8c82182-5bfc-479d-a5cb-98b2c123cfdb" providerId="ADAL" clId="{0DE38826-8BEF-4413-9521-CB326D560AAC}" dt="2022-08-17T12:25:35.539" v="437" actId="790"/>
          <ac:spMkLst>
            <pc:docMk/>
            <pc:sldMk cId="3050233805" sldId="395"/>
            <ac:spMk id="9" creationId="{6CED56E2-C578-475F-932E-ECF815AC6EC3}"/>
          </ac:spMkLst>
        </pc:spChg>
        <pc:graphicFrameChg chg="add del mod">
          <ac:chgData name="Doug Bolton" userId="e8c82182-5bfc-479d-a5cb-98b2c123cfdb" providerId="ADAL" clId="{0DE38826-8BEF-4413-9521-CB326D560AAC}" dt="2022-08-17T11:01:57.639" v="337"/>
          <ac:graphicFrameMkLst>
            <pc:docMk/>
            <pc:sldMk cId="3050233805" sldId="395"/>
            <ac:graphicFrameMk id="10" creationId="{A872A8D4-B5F8-BE09-A8D7-3744C37BAF6C}"/>
          </ac:graphicFrameMkLst>
        </pc:graphicFrameChg>
      </pc:sldChg>
      <pc:sldChg chg="modSp mod">
        <pc:chgData name="Doug Bolton" userId="e8c82182-5bfc-479d-a5cb-98b2c123cfdb" providerId="ADAL" clId="{0DE38826-8BEF-4413-9521-CB326D560AAC}" dt="2022-08-17T12:23:27.647" v="429" actId="790"/>
        <pc:sldMkLst>
          <pc:docMk/>
          <pc:sldMk cId="216189319" sldId="396"/>
        </pc:sldMkLst>
        <pc:spChg chg="mod">
          <ac:chgData name="Doug Bolton" userId="e8c82182-5bfc-479d-a5cb-98b2c123cfdb" providerId="ADAL" clId="{0DE38826-8BEF-4413-9521-CB326D560AAC}" dt="2022-08-17T12:23:27.647" v="429" actId="790"/>
          <ac:spMkLst>
            <pc:docMk/>
            <pc:sldMk cId="216189319" sldId="396"/>
            <ac:spMk id="10" creationId="{1DD97FFB-8049-584C-AE4A-7A9CFA4DB29D}"/>
          </ac:spMkLst>
        </pc:spChg>
      </pc:sldChg>
      <pc:sldChg chg="modSp mod">
        <pc:chgData name="Doug Bolton" userId="e8c82182-5bfc-479d-a5cb-98b2c123cfdb" providerId="ADAL" clId="{0DE38826-8BEF-4413-9521-CB326D560AAC}" dt="2022-08-17T12:23:44.612" v="431" actId="790"/>
        <pc:sldMkLst>
          <pc:docMk/>
          <pc:sldMk cId="3712260791" sldId="397"/>
        </pc:sldMkLst>
        <pc:spChg chg="mod">
          <ac:chgData name="Doug Bolton" userId="e8c82182-5bfc-479d-a5cb-98b2c123cfdb" providerId="ADAL" clId="{0DE38826-8BEF-4413-9521-CB326D560AAC}" dt="2022-08-17T12:23:44.612" v="431" actId="790"/>
          <ac:spMkLst>
            <pc:docMk/>
            <pc:sldMk cId="3712260791" sldId="397"/>
            <ac:spMk id="3" creationId="{159E9899-495A-4C9B-965E-D31753DF6388}"/>
          </ac:spMkLst>
        </pc:spChg>
        <pc:spChg chg="mod">
          <ac:chgData name="Doug Bolton" userId="e8c82182-5bfc-479d-a5cb-98b2c123cfdb" providerId="ADAL" clId="{0DE38826-8BEF-4413-9521-CB326D560AAC}" dt="2022-08-17T12:23:44.612" v="431" actId="790"/>
          <ac:spMkLst>
            <pc:docMk/>
            <pc:sldMk cId="3712260791" sldId="397"/>
            <ac:spMk id="4" creationId="{F31D4EC8-D387-431C-8357-6E2FBB1828FE}"/>
          </ac:spMkLst>
        </pc:spChg>
        <pc:spChg chg="mod">
          <ac:chgData name="Doug Bolton" userId="e8c82182-5bfc-479d-a5cb-98b2c123cfdb" providerId="ADAL" clId="{0DE38826-8BEF-4413-9521-CB326D560AAC}" dt="2022-08-17T12:23:44.612" v="431" actId="790"/>
          <ac:spMkLst>
            <pc:docMk/>
            <pc:sldMk cId="3712260791" sldId="397"/>
            <ac:spMk id="7" creationId="{36BF0F66-F36A-412F-A8DD-2C8789E0298A}"/>
          </ac:spMkLst>
        </pc:spChg>
      </pc:sldChg>
      <pc:sldChg chg="modSp mod">
        <pc:chgData name="Doug Bolton" userId="e8c82182-5bfc-479d-a5cb-98b2c123cfdb" providerId="ADAL" clId="{0DE38826-8BEF-4413-9521-CB326D560AAC}" dt="2022-08-17T12:23:54.227" v="432" actId="790"/>
        <pc:sldMkLst>
          <pc:docMk/>
          <pc:sldMk cId="737971369" sldId="398"/>
        </pc:sldMkLst>
        <pc:spChg chg="mod">
          <ac:chgData name="Doug Bolton" userId="e8c82182-5bfc-479d-a5cb-98b2c123cfdb" providerId="ADAL" clId="{0DE38826-8BEF-4413-9521-CB326D560AAC}" dt="2022-08-17T12:23:54.227" v="432" actId="790"/>
          <ac:spMkLst>
            <pc:docMk/>
            <pc:sldMk cId="737971369" sldId="398"/>
            <ac:spMk id="2" creationId="{7F9C2E44-25CB-4473-9192-669B7D912DC5}"/>
          </ac:spMkLst>
        </pc:spChg>
        <pc:spChg chg="mod">
          <ac:chgData name="Doug Bolton" userId="e8c82182-5bfc-479d-a5cb-98b2c123cfdb" providerId="ADAL" clId="{0DE38826-8BEF-4413-9521-CB326D560AAC}" dt="2022-08-17T12:23:54.227" v="432" actId="790"/>
          <ac:spMkLst>
            <pc:docMk/>
            <pc:sldMk cId="737971369" sldId="398"/>
            <ac:spMk id="3" creationId="{FE188FDB-C301-4552-81B8-1F1D4F251280}"/>
          </ac:spMkLst>
        </pc:spChg>
        <pc:spChg chg="mod">
          <ac:chgData name="Doug Bolton" userId="e8c82182-5bfc-479d-a5cb-98b2c123cfdb" providerId="ADAL" clId="{0DE38826-8BEF-4413-9521-CB326D560AAC}" dt="2022-08-17T12:23:54.227" v="432" actId="790"/>
          <ac:spMkLst>
            <pc:docMk/>
            <pc:sldMk cId="737971369" sldId="398"/>
            <ac:spMk id="5" creationId="{0FE368A3-15B7-48ED-A78D-5901E1E9FEC8}"/>
          </ac:spMkLst>
        </pc:spChg>
      </pc:sldChg>
      <pc:sldChg chg="modSp mod">
        <pc:chgData name="Doug Bolton" userId="e8c82182-5bfc-479d-a5cb-98b2c123cfdb" providerId="ADAL" clId="{0DE38826-8BEF-4413-9521-CB326D560AAC}" dt="2022-08-17T12:24:01.724" v="433" actId="790"/>
        <pc:sldMkLst>
          <pc:docMk/>
          <pc:sldMk cId="3831523206" sldId="399"/>
        </pc:sldMkLst>
        <pc:spChg chg="mod">
          <ac:chgData name="Doug Bolton" userId="e8c82182-5bfc-479d-a5cb-98b2c123cfdb" providerId="ADAL" clId="{0DE38826-8BEF-4413-9521-CB326D560AAC}" dt="2022-08-17T12:24:01.724" v="433" actId="790"/>
          <ac:spMkLst>
            <pc:docMk/>
            <pc:sldMk cId="3831523206" sldId="399"/>
            <ac:spMk id="3" creationId="{F1F83FFE-64EE-4103-8D43-C35BEC0EC9F5}"/>
          </ac:spMkLst>
        </pc:spChg>
      </pc:sldChg>
      <pc:sldChg chg="modSp mod">
        <pc:chgData name="Doug Bolton" userId="e8c82182-5bfc-479d-a5cb-98b2c123cfdb" providerId="ADAL" clId="{0DE38826-8BEF-4413-9521-CB326D560AAC}" dt="2022-08-17T12:24:20.656" v="435" actId="790"/>
        <pc:sldMkLst>
          <pc:docMk/>
          <pc:sldMk cId="52906087" sldId="400"/>
        </pc:sldMkLst>
        <pc:spChg chg="mod">
          <ac:chgData name="Doug Bolton" userId="e8c82182-5bfc-479d-a5cb-98b2c123cfdb" providerId="ADAL" clId="{0DE38826-8BEF-4413-9521-CB326D560AAC}" dt="2022-08-17T12:24:20.656" v="435" actId="790"/>
          <ac:spMkLst>
            <pc:docMk/>
            <pc:sldMk cId="52906087" sldId="400"/>
            <ac:spMk id="3" creationId="{DA207747-DB9D-4604-8089-33BE43F11C39}"/>
          </ac:spMkLst>
        </pc:spChg>
      </pc:sldChg>
      <pc:sldChg chg="modSp mod">
        <pc:chgData name="Doug Bolton" userId="e8c82182-5bfc-479d-a5cb-98b2c123cfdb" providerId="ADAL" clId="{0DE38826-8BEF-4413-9521-CB326D560AAC}" dt="2022-08-17T12:25:27.335" v="436" actId="790"/>
        <pc:sldMkLst>
          <pc:docMk/>
          <pc:sldMk cId="2197320079" sldId="401"/>
        </pc:sldMkLst>
        <pc:spChg chg="mod">
          <ac:chgData name="Doug Bolton" userId="e8c82182-5bfc-479d-a5cb-98b2c123cfdb" providerId="ADAL" clId="{0DE38826-8BEF-4413-9521-CB326D560AAC}" dt="2022-08-17T12:25:27.335" v="436" actId="790"/>
          <ac:spMkLst>
            <pc:docMk/>
            <pc:sldMk cId="2197320079" sldId="401"/>
            <ac:spMk id="3" creationId="{27D1D351-32EF-4016-9315-730AE795979E}"/>
          </ac:spMkLst>
        </pc:spChg>
      </pc:sldChg>
    </pc:docChg>
  </pc:docChgLst>
  <pc:docChgLst>
    <pc:chgData name="Doug Bolton" userId="e8c82182-5bfc-479d-a5cb-98b2c123cfdb" providerId="ADAL" clId="{9E9483AD-11CD-4B88-8964-B9FDE7DC789F}"/>
    <pc:docChg chg="undo redo custSel addSld delSld modSld modMainMaster">
      <pc:chgData name="Doug Bolton" userId="e8c82182-5bfc-479d-a5cb-98b2c123cfdb" providerId="ADAL" clId="{9E9483AD-11CD-4B88-8964-B9FDE7DC789F}" dt="2021-11-24T07:36:45.088" v="198" actId="1589"/>
      <pc:docMkLst>
        <pc:docMk/>
      </pc:docMkLst>
      <pc:sldChg chg="addSp delSp modSp mod addCm delCm modCm">
        <pc:chgData name="Doug Bolton" userId="e8c82182-5bfc-479d-a5cb-98b2c123cfdb" providerId="ADAL" clId="{9E9483AD-11CD-4B88-8964-B9FDE7DC789F}" dt="2021-11-23T15:37:57.538" v="24" actId="1589"/>
        <pc:sldMkLst>
          <pc:docMk/>
          <pc:sldMk cId="3335181723" sldId="266"/>
        </pc:sldMkLst>
        <pc:spChg chg="mod">
          <ac:chgData name="Doug Bolton" userId="e8c82182-5bfc-479d-a5cb-98b2c123cfdb" providerId="ADAL" clId="{9E9483AD-11CD-4B88-8964-B9FDE7DC789F}" dt="2021-11-23T15:37:05.110" v="17" actId="20577"/>
          <ac:spMkLst>
            <pc:docMk/>
            <pc:sldMk cId="3335181723" sldId="266"/>
            <ac:spMk id="4" creationId="{F12730A3-32C3-47B7-9B10-68B31F9FD909}"/>
          </ac:spMkLst>
        </pc:spChg>
        <pc:spChg chg="mod">
          <ac:chgData name="Doug Bolton" userId="e8c82182-5bfc-479d-a5cb-98b2c123cfdb" providerId="ADAL" clId="{9E9483AD-11CD-4B88-8964-B9FDE7DC789F}" dt="2021-11-23T15:35:52.997" v="8" actId="14100"/>
          <ac:spMkLst>
            <pc:docMk/>
            <pc:sldMk cId="3335181723" sldId="266"/>
            <ac:spMk id="5" creationId="{F37B3C75-5081-4932-9252-9E25F255E4FB}"/>
          </ac:spMkLst>
        </pc:spChg>
        <pc:spChg chg="mod">
          <ac:chgData name="Doug Bolton" userId="e8c82182-5bfc-479d-a5cb-98b2c123cfdb" providerId="ADAL" clId="{9E9483AD-11CD-4B88-8964-B9FDE7DC789F}" dt="2021-11-23T15:37:39.146" v="21" actId="20577"/>
          <ac:spMkLst>
            <pc:docMk/>
            <pc:sldMk cId="3335181723" sldId="266"/>
            <ac:spMk id="7" creationId="{C5F7E08A-379D-4807-AD35-DB69110F010D}"/>
          </ac:spMkLst>
        </pc:spChg>
        <pc:spChg chg="add del mod">
          <ac:chgData name="Doug Bolton" userId="e8c82182-5bfc-479d-a5cb-98b2c123cfdb" providerId="ADAL" clId="{9E9483AD-11CD-4B88-8964-B9FDE7DC789F}" dt="2021-11-23T15:35:10.103" v="6" actId="478"/>
          <ac:spMkLst>
            <pc:docMk/>
            <pc:sldMk cId="3335181723" sldId="266"/>
            <ac:spMk id="10" creationId="{8ADBA661-BBF2-4F7B-8802-AAB354D8AFB0}"/>
          </ac:spMkLst>
        </pc:spChg>
        <pc:picChg chg="add del mod modCrop">
          <ac:chgData name="Doug Bolton" userId="e8c82182-5bfc-479d-a5cb-98b2c123cfdb" providerId="ADAL" clId="{9E9483AD-11CD-4B88-8964-B9FDE7DC789F}" dt="2021-11-23T15:35:10.103" v="6" actId="478"/>
          <ac:picMkLst>
            <pc:docMk/>
            <pc:sldMk cId="3335181723" sldId="266"/>
            <ac:picMk id="2" creationId="{2CBE5832-E5E3-4EAD-A0F2-E0CBF4679788}"/>
          </ac:picMkLst>
        </pc:picChg>
      </pc:sldChg>
      <pc:sldChg chg="addSp delSp modSp mod">
        <pc:chgData name="Doug Bolton" userId="e8c82182-5bfc-479d-a5cb-98b2c123cfdb" providerId="ADAL" clId="{9E9483AD-11CD-4B88-8964-B9FDE7DC789F}" dt="2021-11-24T07:36:06.043" v="192" actId="478"/>
        <pc:sldMkLst>
          <pc:docMk/>
          <pc:sldMk cId="2770338890" sldId="268"/>
        </pc:sldMkLst>
        <pc:spChg chg="add del mod">
          <ac:chgData name="Doug Bolton" userId="e8c82182-5bfc-479d-a5cb-98b2c123cfdb" providerId="ADAL" clId="{9E9483AD-11CD-4B88-8964-B9FDE7DC789F}" dt="2021-11-23T15:57:12.681" v="162" actId="478"/>
          <ac:spMkLst>
            <pc:docMk/>
            <pc:sldMk cId="2770338890" sldId="268"/>
            <ac:spMk id="3" creationId="{F1708CE1-6AEF-45C4-8B26-16AA31B41335}"/>
          </ac:spMkLst>
        </pc:spChg>
        <pc:spChg chg="add del mod">
          <ac:chgData name="Doug Bolton" userId="e8c82182-5bfc-479d-a5cb-98b2c123cfdb" providerId="ADAL" clId="{9E9483AD-11CD-4B88-8964-B9FDE7DC789F}" dt="2021-11-23T15:57:27.034" v="164" actId="931"/>
          <ac:spMkLst>
            <pc:docMk/>
            <pc:sldMk cId="2770338890" sldId="268"/>
            <ac:spMk id="9" creationId="{44C930C4-A70C-454F-919C-B7DFECFE5ED8}"/>
          </ac:spMkLst>
        </pc:spChg>
        <pc:picChg chg="add del mod">
          <ac:chgData name="Doug Bolton" userId="e8c82182-5bfc-479d-a5cb-98b2c123cfdb" providerId="ADAL" clId="{9E9483AD-11CD-4B88-8964-B9FDE7DC789F}" dt="2021-11-24T07:36:06.043" v="192" actId="478"/>
          <ac:picMkLst>
            <pc:docMk/>
            <pc:sldMk cId="2770338890" sldId="268"/>
            <ac:picMk id="7" creationId="{B9EA93DB-65FC-44BC-B41C-FA4067962B7F}"/>
          </ac:picMkLst>
        </pc:picChg>
        <pc:picChg chg="del">
          <ac:chgData name="Doug Bolton" userId="e8c82182-5bfc-479d-a5cb-98b2c123cfdb" providerId="ADAL" clId="{9E9483AD-11CD-4B88-8964-B9FDE7DC789F}" dt="2021-11-24T07:36:01.415" v="190" actId="478"/>
          <ac:picMkLst>
            <pc:docMk/>
            <pc:sldMk cId="2770338890" sldId="268"/>
            <ac:picMk id="8" creationId="{5AF7C4BE-48A6-5A47-A31E-2976FD457E73}"/>
          </ac:picMkLst>
        </pc:picChg>
        <pc:picChg chg="add mod ord modCrop">
          <ac:chgData name="Doug Bolton" userId="e8c82182-5bfc-479d-a5cb-98b2c123cfdb" providerId="ADAL" clId="{9E9483AD-11CD-4B88-8964-B9FDE7DC789F}" dt="2021-11-24T07:35:55.883" v="189" actId="14100"/>
          <ac:picMkLst>
            <pc:docMk/>
            <pc:sldMk cId="2770338890" sldId="268"/>
            <ac:picMk id="11" creationId="{D667EFF5-E46C-4BB8-800B-B29C8E91A734}"/>
          </ac:picMkLst>
        </pc:picChg>
        <pc:picChg chg="add del">
          <ac:chgData name="Doug Bolton" userId="e8c82182-5bfc-479d-a5cb-98b2c123cfdb" providerId="ADAL" clId="{9E9483AD-11CD-4B88-8964-B9FDE7DC789F}" dt="2021-11-23T15:57:13.899" v="163" actId="478"/>
          <ac:picMkLst>
            <pc:docMk/>
            <pc:sldMk cId="2770338890" sldId="268"/>
            <ac:picMk id="16" creationId="{C0CE8E75-90D8-41FC-A236-E0ECAE866499}"/>
          </ac:picMkLst>
        </pc:picChg>
      </pc:sldChg>
      <pc:sldChg chg="add del addCm delCm">
        <pc:chgData name="Doug Bolton" userId="e8c82182-5bfc-479d-a5cb-98b2c123cfdb" providerId="ADAL" clId="{9E9483AD-11CD-4B88-8964-B9FDE7DC789F}" dt="2021-11-24T07:36:45.088" v="198" actId="1589"/>
        <pc:sldMkLst>
          <pc:docMk/>
          <pc:sldMk cId="1717257460" sldId="371"/>
        </pc:sldMkLst>
      </pc:sldChg>
      <pc:sldChg chg="modCm">
        <pc:chgData name="Doug Bolton" userId="e8c82182-5bfc-479d-a5cb-98b2c123cfdb" providerId="ADAL" clId="{9E9483AD-11CD-4B88-8964-B9FDE7DC789F}" dt="2021-11-23T15:38:32.106" v="26" actId="5900"/>
        <pc:sldMkLst>
          <pc:docMk/>
          <pc:sldMk cId="1181514131" sldId="374"/>
        </pc:sldMkLst>
      </pc:sldChg>
      <pc:sldChg chg="modSp mod addCm modCm">
        <pc:chgData name="Doug Bolton" userId="e8c82182-5bfc-479d-a5cb-98b2c123cfdb" providerId="ADAL" clId="{9E9483AD-11CD-4B88-8964-B9FDE7DC789F}" dt="2021-11-23T15:45:44.500" v="79" actId="1589"/>
        <pc:sldMkLst>
          <pc:docMk/>
          <pc:sldMk cId="2319669880" sldId="381"/>
        </pc:sldMkLst>
        <pc:spChg chg="mod">
          <ac:chgData name="Doug Bolton" userId="e8c82182-5bfc-479d-a5cb-98b2c123cfdb" providerId="ADAL" clId="{9E9483AD-11CD-4B88-8964-B9FDE7DC789F}" dt="2021-11-23T15:45:39.989" v="78" actId="20577"/>
          <ac:spMkLst>
            <pc:docMk/>
            <pc:sldMk cId="2319669880" sldId="381"/>
            <ac:spMk id="11" creationId="{AD06812B-A4B4-AC47-8C53-40DF4D40C6DD}"/>
          </ac:spMkLst>
        </pc:spChg>
      </pc:sldChg>
      <pc:sldChg chg="modSp mod addCm modCm">
        <pc:chgData name="Doug Bolton" userId="e8c82182-5bfc-479d-a5cb-98b2c123cfdb" providerId="ADAL" clId="{9E9483AD-11CD-4B88-8964-B9FDE7DC789F}" dt="2021-11-23T15:46:15.758" v="85" actId="1589"/>
        <pc:sldMkLst>
          <pc:docMk/>
          <pc:sldMk cId="3071909379" sldId="384"/>
        </pc:sldMkLst>
        <pc:spChg chg="mod">
          <ac:chgData name="Doug Bolton" userId="e8c82182-5bfc-479d-a5cb-98b2c123cfdb" providerId="ADAL" clId="{9E9483AD-11CD-4B88-8964-B9FDE7DC789F}" dt="2021-11-23T15:46:07.659" v="84" actId="20577"/>
          <ac:spMkLst>
            <pc:docMk/>
            <pc:sldMk cId="3071909379" sldId="384"/>
            <ac:spMk id="9" creationId="{87BEC935-9E7E-0B40-9BB5-592C11B963F2}"/>
          </ac:spMkLst>
        </pc:spChg>
      </pc:sldChg>
      <pc:sldChg chg="modSp mod addCm">
        <pc:chgData name="Doug Bolton" userId="e8c82182-5bfc-479d-a5cb-98b2c123cfdb" providerId="ADAL" clId="{9E9483AD-11CD-4B88-8964-B9FDE7DC789F}" dt="2021-11-23T15:47:39.543" v="150" actId="1589"/>
        <pc:sldMkLst>
          <pc:docMk/>
          <pc:sldMk cId="1585007838" sldId="386"/>
        </pc:sldMkLst>
        <pc:spChg chg="mod">
          <ac:chgData name="Doug Bolton" userId="e8c82182-5bfc-479d-a5cb-98b2c123cfdb" providerId="ADAL" clId="{9E9483AD-11CD-4B88-8964-B9FDE7DC789F}" dt="2021-11-23T15:47:36.238" v="149" actId="20577"/>
          <ac:spMkLst>
            <pc:docMk/>
            <pc:sldMk cId="1585007838" sldId="386"/>
            <ac:spMk id="9" creationId="{7A4F145B-96D4-7E4B-A7E2-7D8E56E87DF8}"/>
          </ac:spMkLst>
        </pc:spChg>
      </pc:sldChg>
      <pc:sldChg chg="modSp mod addCm modCm">
        <pc:chgData name="Doug Bolton" userId="e8c82182-5bfc-479d-a5cb-98b2c123cfdb" providerId="ADAL" clId="{9E9483AD-11CD-4B88-8964-B9FDE7DC789F}" dt="2021-11-23T15:48:42.954" v="153" actId="1589"/>
        <pc:sldMkLst>
          <pc:docMk/>
          <pc:sldMk cId="2702539001" sldId="387"/>
        </pc:sldMkLst>
        <pc:spChg chg="mod">
          <ac:chgData name="Doug Bolton" userId="e8c82182-5bfc-479d-a5cb-98b2c123cfdb" providerId="ADAL" clId="{9E9483AD-11CD-4B88-8964-B9FDE7DC789F}" dt="2021-11-23T15:48:34.972" v="152" actId="6549"/>
          <ac:spMkLst>
            <pc:docMk/>
            <pc:sldMk cId="2702539001" sldId="387"/>
            <ac:spMk id="9" creationId="{CAA45EBC-EDBC-F44E-B703-07FA3B09E8D8}"/>
          </ac:spMkLst>
        </pc:spChg>
      </pc:sldChg>
      <pc:sldChg chg="modSp mod addCm modCm">
        <pc:chgData name="Doug Bolton" userId="e8c82182-5bfc-479d-a5cb-98b2c123cfdb" providerId="ADAL" clId="{9E9483AD-11CD-4B88-8964-B9FDE7DC789F}" dt="2021-11-23T15:45:17.395" v="76" actId="20577"/>
        <pc:sldMkLst>
          <pc:docMk/>
          <pc:sldMk cId="1723065982" sldId="394"/>
        </pc:sldMkLst>
        <pc:spChg chg="mod">
          <ac:chgData name="Doug Bolton" userId="e8c82182-5bfc-479d-a5cb-98b2c123cfdb" providerId="ADAL" clId="{9E9483AD-11CD-4B88-8964-B9FDE7DC789F}" dt="2021-11-23T15:44:55.753" v="68" actId="20577"/>
          <ac:spMkLst>
            <pc:docMk/>
            <pc:sldMk cId="1723065982" sldId="394"/>
            <ac:spMk id="3" creationId="{8212DD85-17E2-4C17-977E-1C90DEAF1BF0}"/>
          </ac:spMkLst>
        </pc:spChg>
        <pc:spChg chg="mod">
          <ac:chgData name="Doug Bolton" userId="e8c82182-5bfc-479d-a5cb-98b2c123cfdb" providerId="ADAL" clId="{9E9483AD-11CD-4B88-8964-B9FDE7DC789F}" dt="2021-11-23T15:45:02.264" v="72" actId="6549"/>
          <ac:spMkLst>
            <pc:docMk/>
            <pc:sldMk cId="1723065982" sldId="394"/>
            <ac:spMk id="7" creationId="{492D2B21-58EF-4256-A185-4FA871E1E58C}"/>
          </ac:spMkLst>
        </pc:spChg>
        <pc:spChg chg="mod">
          <ac:chgData name="Doug Bolton" userId="e8c82182-5bfc-479d-a5cb-98b2c123cfdb" providerId="ADAL" clId="{9E9483AD-11CD-4B88-8964-B9FDE7DC789F}" dt="2021-11-23T15:45:17.395" v="76" actId="20577"/>
          <ac:spMkLst>
            <pc:docMk/>
            <pc:sldMk cId="1723065982" sldId="394"/>
            <ac:spMk id="8" creationId="{2BB21FEC-C4CC-42F9-8548-DC2BE7553E03}"/>
          </ac:spMkLst>
        </pc:spChg>
      </pc:sldChg>
      <pc:sldChg chg="addSp delSp modSp mod">
        <pc:chgData name="Doug Bolton" userId="e8c82182-5bfc-479d-a5cb-98b2c123cfdb" providerId="ADAL" clId="{9E9483AD-11CD-4B88-8964-B9FDE7DC789F}" dt="2021-11-23T16:01:31.031" v="182" actId="732"/>
        <pc:sldMkLst>
          <pc:docMk/>
          <pc:sldMk cId="216189319" sldId="396"/>
        </pc:sldMkLst>
        <pc:picChg chg="add mod ord modCrop">
          <ac:chgData name="Doug Bolton" userId="e8c82182-5bfc-479d-a5cb-98b2c123cfdb" providerId="ADAL" clId="{9E9483AD-11CD-4B88-8964-B9FDE7DC789F}" dt="2021-11-23T16:01:31.031" v="182" actId="732"/>
          <ac:picMkLst>
            <pc:docMk/>
            <pc:sldMk cId="216189319" sldId="396"/>
            <ac:picMk id="3" creationId="{24F73A98-E06B-457B-A0E7-703E9908699C}"/>
          </ac:picMkLst>
        </pc:picChg>
        <pc:picChg chg="del">
          <ac:chgData name="Doug Bolton" userId="e8c82182-5bfc-479d-a5cb-98b2c123cfdb" providerId="ADAL" clId="{9E9483AD-11CD-4B88-8964-B9FDE7DC789F}" dt="2021-11-23T15:59:52.927" v="175" actId="478"/>
          <ac:picMkLst>
            <pc:docMk/>
            <pc:sldMk cId="216189319" sldId="396"/>
            <ac:picMk id="14" creationId="{76350C01-B638-2748-81C2-C10DC2B4C326}"/>
          </ac:picMkLst>
        </pc:picChg>
      </pc:sldChg>
      <pc:sldChg chg="addSp delSp modSp mod addCm">
        <pc:chgData name="Doug Bolton" userId="e8c82182-5bfc-479d-a5cb-98b2c123cfdb" providerId="ADAL" clId="{9E9483AD-11CD-4B88-8964-B9FDE7DC789F}" dt="2021-11-23T15:44:32.909" v="52" actId="1589"/>
        <pc:sldMkLst>
          <pc:docMk/>
          <pc:sldMk cId="3831523206" sldId="399"/>
        </pc:sldMkLst>
        <pc:picChg chg="add del">
          <ac:chgData name="Doug Bolton" userId="e8c82182-5bfc-479d-a5cb-98b2c123cfdb" providerId="ADAL" clId="{9E9483AD-11CD-4B88-8964-B9FDE7DC789F}" dt="2021-11-23T15:42:58.185" v="38" actId="478"/>
          <ac:picMkLst>
            <pc:docMk/>
            <pc:sldMk cId="3831523206" sldId="399"/>
            <ac:picMk id="4" creationId="{1FBE55C5-D9FC-864D-98D0-D59730202F65}"/>
          </ac:picMkLst>
        </pc:picChg>
        <pc:picChg chg="add del mod modCrop">
          <ac:chgData name="Doug Bolton" userId="e8c82182-5bfc-479d-a5cb-98b2c123cfdb" providerId="ADAL" clId="{9E9483AD-11CD-4B88-8964-B9FDE7DC789F}" dt="2021-11-23T15:44:00.627" v="51" actId="18131"/>
          <ac:picMkLst>
            <pc:docMk/>
            <pc:sldMk cId="3831523206" sldId="399"/>
            <ac:picMk id="5" creationId="{03266842-365C-4598-8438-E7F0B3EE2586}"/>
          </ac:picMkLst>
        </pc:picChg>
      </pc:sldChg>
      <pc:sldChg chg="addSp delSp modSp mod">
        <pc:chgData name="Doug Bolton" userId="e8c82182-5bfc-479d-a5cb-98b2c123cfdb" providerId="ADAL" clId="{9E9483AD-11CD-4B88-8964-B9FDE7DC789F}" dt="2021-11-23T15:56:28.977" v="160" actId="732"/>
        <pc:sldMkLst>
          <pc:docMk/>
          <pc:sldMk cId="2197320079" sldId="401"/>
        </pc:sldMkLst>
        <pc:picChg chg="del">
          <ac:chgData name="Doug Bolton" userId="e8c82182-5bfc-479d-a5cb-98b2c123cfdb" providerId="ADAL" clId="{9E9483AD-11CD-4B88-8964-B9FDE7DC789F}" dt="2021-11-23T15:56:06.323" v="154" actId="478"/>
          <ac:picMkLst>
            <pc:docMk/>
            <pc:sldMk cId="2197320079" sldId="401"/>
            <ac:picMk id="4" creationId="{337242B0-BFAA-8641-8939-CB497F5EBF6A}"/>
          </ac:picMkLst>
        </pc:picChg>
        <pc:picChg chg="add mod modCrop">
          <ac:chgData name="Doug Bolton" userId="e8c82182-5bfc-479d-a5cb-98b2c123cfdb" providerId="ADAL" clId="{9E9483AD-11CD-4B88-8964-B9FDE7DC789F}" dt="2021-11-23T15:56:28.977" v="160" actId="732"/>
          <ac:picMkLst>
            <pc:docMk/>
            <pc:sldMk cId="2197320079" sldId="401"/>
            <ac:picMk id="5" creationId="{084204C0-DA6B-421E-A64E-B3A4A95F56F4}"/>
          </ac:picMkLst>
        </pc:picChg>
      </pc:sldChg>
      <pc:sldMasterChg chg="modSldLayout">
        <pc:chgData name="Doug Bolton" userId="e8c82182-5bfc-479d-a5cb-98b2c123cfdb" providerId="ADAL" clId="{9E9483AD-11CD-4B88-8964-B9FDE7DC789F}" dt="2021-11-24T07:36:13.348" v="193"/>
        <pc:sldMasterMkLst>
          <pc:docMk/>
          <pc:sldMasterMk cId="2717603809" sldId="2147483883"/>
        </pc:sldMasterMkLst>
        <pc:sldLayoutChg chg="addSp modSp mod">
          <pc:chgData name="Doug Bolton" userId="e8c82182-5bfc-479d-a5cb-98b2c123cfdb" providerId="ADAL" clId="{9E9483AD-11CD-4B88-8964-B9FDE7DC789F}" dt="2021-11-24T07:35:14.811" v="188" actId="1076"/>
          <pc:sldLayoutMkLst>
            <pc:docMk/>
            <pc:sldMasterMk cId="2717603809" sldId="2147483883"/>
            <pc:sldLayoutMk cId="3189552400" sldId="2147483884"/>
          </pc:sldLayoutMkLst>
          <pc:picChg chg="add mod">
            <ac:chgData name="Doug Bolton" userId="e8c82182-5bfc-479d-a5cb-98b2c123cfdb" providerId="ADAL" clId="{9E9483AD-11CD-4B88-8964-B9FDE7DC789F}" dt="2021-11-24T07:35:14.811" v="188" actId="1076"/>
            <ac:picMkLst>
              <pc:docMk/>
              <pc:sldMasterMk cId="2717603809" sldId="2147483883"/>
              <pc:sldLayoutMk cId="3189552400" sldId="2147483884"/>
              <ac:picMk id="4" creationId="{E9F69D76-9903-46D7-9CC7-E650AFB4612E}"/>
            </ac:picMkLst>
          </pc:picChg>
        </pc:sldLayoutChg>
        <pc:sldLayoutChg chg="addSp modSp">
          <pc:chgData name="Doug Bolton" userId="e8c82182-5bfc-479d-a5cb-98b2c123cfdb" providerId="ADAL" clId="{9E9483AD-11CD-4B88-8964-B9FDE7DC789F}" dt="2021-11-24T07:36:13.348" v="193"/>
          <pc:sldLayoutMkLst>
            <pc:docMk/>
            <pc:sldMasterMk cId="2717603809" sldId="2147483883"/>
            <pc:sldLayoutMk cId="3438898538" sldId="2147483945"/>
          </pc:sldLayoutMkLst>
          <pc:picChg chg="add mod">
            <ac:chgData name="Doug Bolton" userId="e8c82182-5bfc-479d-a5cb-98b2c123cfdb" providerId="ADAL" clId="{9E9483AD-11CD-4B88-8964-B9FDE7DC789F}" dt="2021-11-24T07:36:13.348" v="193"/>
            <ac:picMkLst>
              <pc:docMk/>
              <pc:sldMasterMk cId="2717603809" sldId="2147483883"/>
              <pc:sldLayoutMk cId="3438898538" sldId="2147483945"/>
              <ac:picMk id="9" creationId="{FE52CBD5-139E-4099-B570-973E11602EDE}"/>
            </ac:picMkLst>
          </pc:picChg>
        </pc:sldLayoutChg>
      </pc:sldMasterChg>
    </pc:docChg>
  </pc:docChgLst>
  <pc:docChgLst>
    <pc:chgData name="Doug Bolton" userId="e8c82182-5bfc-479d-a5cb-98b2c123cfdb" providerId="ADAL" clId="{DF6ADBBB-95CF-4082-A68E-61E069A4AD34}"/>
    <pc:docChg chg="custSel modSld">
      <pc:chgData name="Doug Bolton" userId="e8c82182-5bfc-479d-a5cb-98b2c123cfdb" providerId="ADAL" clId="{DF6ADBBB-95CF-4082-A68E-61E069A4AD34}" dt="2021-11-24T07:40:37.798" v="25" actId="1592"/>
      <pc:docMkLst>
        <pc:docMk/>
      </pc:docMkLst>
      <pc:sldChg chg="delCm">
        <pc:chgData name="Doug Bolton" userId="e8c82182-5bfc-479d-a5cb-98b2c123cfdb" providerId="ADAL" clId="{DF6ADBBB-95CF-4082-A68E-61E069A4AD34}" dt="2021-11-24T07:39:29.917" v="7" actId="1592"/>
        <pc:sldMkLst>
          <pc:docMk/>
          <pc:sldMk cId="3335181723" sldId="266"/>
        </pc:sldMkLst>
      </pc:sldChg>
      <pc:sldChg chg="delCm">
        <pc:chgData name="Doug Bolton" userId="e8c82182-5bfc-479d-a5cb-98b2c123cfdb" providerId="ADAL" clId="{DF6ADBBB-95CF-4082-A68E-61E069A4AD34}" dt="2021-11-24T07:39:14.839" v="0" actId="1592"/>
        <pc:sldMkLst>
          <pc:docMk/>
          <pc:sldMk cId="1717257460" sldId="371"/>
        </pc:sldMkLst>
      </pc:sldChg>
      <pc:sldChg chg="delCm">
        <pc:chgData name="Doug Bolton" userId="e8c82182-5bfc-479d-a5cb-98b2c123cfdb" providerId="ADAL" clId="{DF6ADBBB-95CF-4082-A68E-61E069A4AD34}" dt="2021-11-24T07:39:41.608" v="11" actId="1592"/>
        <pc:sldMkLst>
          <pc:docMk/>
          <pc:sldMk cId="1181514131" sldId="374"/>
        </pc:sldMkLst>
      </pc:sldChg>
      <pc:sldChg chg="delCm">
        <pc:chgData name="Doug Bolton" userId="e8c82182-5bfc-479d-a5cb-98b2c123cfdb" providerId="ADAL" clId="{DF6ADBBB-95CF-4082-A68E-61E069A4AD34}" dt="2021-11-24T07:40:05.254" v="17" actId="1592"/>
        <pc:sldMkLst>
          <pc:docMk/>
          <pc:sldMk cId="2319669880" sldId="381"/>
        </pc:sldMkLst>
      </pc:sldChg>
      <pc:sldChg chg="delCm">
        <pc:chgData name="Doug Bolton" userId="e8c82182-5bfc-479d-a5cb-98b2c123cfdb" providerId="ADAL" clId="{DF6ADBBB-95CF-4082-A68E-61E069A4AD34}" dt="2021-11-24T07:40:15.090" v="18" actId="1592"/>
        <pc:sldMkLst>
          <pc:docMk/>
          <pc:sldMk cId="3071909379" sldId="384"/>
        </pc:sldMkLst>
      </pc:sldChg>
      <pc:sldChg chg="delCm">
        <pc:chgData name="Doug Bolton" userId="e8c82182-5bfc-479d-a5cb-98b2c123cfdb" providerId="ADAL" clId="{DF6ADBBB-95CF-4082-A68E-61E069A4AD34}" dt="2021-11-24T07:40:19.594" v="19" actId="1592"/>
        <pc:sldMkLst>
          <pc:docMk/>
          <pc:sldMk cId="3772612205" sldId="385"/>
        </pc:sldMkLst>
      </pc:sldChg>
      <pc:sldChg chg="delCm">
        <pc:chgData name="Doug Bolton" userId="e8c82182-5bfc-479d-a5cb-98b2c123cfdb" providerId="ADAL" clId="{DF6ADBBB-95CF-4082-A68E-61E069A4AD34}" dt="2021-11-24T07:40:23.767" v="20" actId="1592"/>
        <pc:sldMkLst>
          <pc:docMk/>
          <pc:sldMk cId="1585007838" sldId="386"/>
        </pc:sldMkLst>
      </pc:sldChg>
      <pc:sldChg chg="delCm modCm">
        <pc:chgData name="Doug Bolton" userId="e8c82182-5bfc-479d-a5cb-98b2c123cfdb" providerId="ADAL" clId="{DF6ADBBB-95CF-4082-A68E-61E069A4AD34}" dt="2021-11-24T07:40:30.911" v="23" actId="1592"/>
        <pc:sldMkLst>
          <pc:docMk/>
          <pc:sldMk cId="2702539001" sldId="387"/>
        </pc:sldMkLst>
      </pc:sldChg>
      <pc:sldChg chg="delCm">
        <pc:chgData name="Doug Bolton" userId="e8c82182-5bfc-479d-a5cb-98b2c123cfdb" providerId="ADAL" clId="{DF6ADBBB-95CF-4082-A68E-61E069A4AD34}" dt="2021-11-24T07:39:57.940" v="16" actId="1592"/>
        <pc:sldMkLst>
          <pc:docMk/>
          <pc:sldMk cId="1723065982" sldId="394"/>
        </pc:sldMkLst>
      </pc:sldChg>
      <pc:sldChg chg="delCm">
        <pc:chgData name="Doug Bolton" userId="e8c82182-5bfc-479d-a5cb-98b2c123cfdb" providerId="ADAL" clId="{DF6ADBBB-95CF-4082-A68E-61E069A4AD34}" dt="2021-11-24T07:40:37.798" v="25" actId="1592"/>
        <pc:sldMkLst>
          <pc:docMk/>
          <pc:sldMk cId="3050233805" sldId="395"/>
        </pc:sldMkLst>
      </pc:sldChg>
      <pc:sldChg chg="delCm">
        <pc:chgData name="Doug Bolton" userId="e8c82182-5bfc-479d-a5cb-98b2c123cfdb" providerId="ADAL" clId="{DF6ADBBB-95CF-4082-A68E-61E069A4AD34}" dt="2021-11-24T07:39:33.803" v="8" actId="1592"/>
        <pc:sldMkLst>
          <pc:docMk/>
          <pc:sldMk cId="216189319" sldId="396"/>
        </pc:sldMkLst>
      </pc:sldChg>
      <pc:sldChg chg="delCm">
        <pc:chgData name="Doug Bolton" userId="e8c82182-5bfc-479d-a5cb-98b2c123cfdb" providerId="ADAL" clId="{DF6ADBBB-95CF-4082-A68E-61E069A4AD34}" dt="2021-11-24T07:39:49.127" v="12" actId="1592"/>
        <pc:sldMkLst>
          <pc:docMk/>
          <pc:sldMk cId="3831523206" sldId="399"/>
        </pc:sldMkLst>
      </pc:sldChg>
    </pc:docChg>
  </pc:docChgLst>
  <pc:docChgLst>
    <pc:chgData name="Doug Bolton" userId="e8c82182-5bfc-479d-a5cb-98b2c123cfdb" providerId="ADAL" clId="{F5AF349C-2A13-44FF-9F64-1190DD359812}"/>
    <pc:docChg chg="undo custSel modSld modMainMaster">
      <pc:chgData name="Doug Bolton" userId="e8c82182-5bfc-479d-a5cb-98b2c123cfdb" providerId="ADAL" clId="{F5AF349C-2A13-44FF-9F64-1190DD359812}" dt="2021-11-24T15:08:47.637" v="120" actId="732"/>
      <pc:docMkLst>
        <pc:docMk/>
      </pc:docMkLst>
      <pc:sldChg chg="addSp delSp modSp mod">
        <pc:chgData name="Doug Bolton" userId="e8c82182-5bfc-479d-a5cb-98b2c123cfdb" providerId="ADAL" clId="{F5AF349C-2A13-44FF-9F64-1190DD359812}" dt="2021-11-24T14:58:25.617" v="73" actId="18131"/>
        <pc:sldMkLst>
          <pc:docMk/>
          <pc:sldMk cId="3335181723" sldId="266"/>
        </pc:sldMkLst>
        <pc:spChg chg="mod">
          <ac:chgData name="Doug Bolton" userId="e8c82182-5bfc-479d-a5cb-98b2c123cfdb" providerId="ADAL" clId="{F5AF349C-2A13-44FF-9F64-1190DD359812}" dt="2021-11-24T14:57:31.634" v="71" actId="14100"/>
          <ac:spMkLst>
            <pc:docMk/>
            <pc:sldMk cId="3335181723" sldId="266"/>
            <ac:spMk id="5" creationId="{F37B3C75-5081-4932-9252-9E25F255E4FB}"/>
          </ac:spMkLst>
        </pc:spChg>
        <pc:spChg chg="add del mod">
          <ac:chgData name="Doug Bolton" userId="e8c82182-5bfc-479d-a5cb-98b2c123cfdb" providerId="ADAL" clId="{F5AF349C-2A13-44FF-9F64-1190DD359812}" dt="2021-11-24T14:57:19.518" v="67" actId="931"/>
          <ac:spMkLst>
            <pc:docMk/>
            <pc:sldMk cId="3335181723" sldId="266"/>
            <ac:spMk id="10" creationId="{46984EA1-F212-41A3-9082-B6A52EFD4B39}"/>
          </ac:spMkLst>
        </pc:spChg>
        <pc:picChg chg="del mod">
          <ac:chgData name="Doug Bolton" userId="e8c82182-5bfc-479d-a5cb-98b2c123cfdb" providerId="ADAL" clId="{F5AF349C-2A13-44FF-9F64-1190DD359812}" dt="2021-11-24T14:57:06.866" v="66" actId="478"/>
          <ac:picMkLst>
            <pc:docMk/>
            <pc:sldMk cId="3335181723" sldId="266"/>
            <ac:picMk id="2" creationId="{2CBE5832-E5E3-4EAD-A0F2-E0CBF4679788}"/>
          </ac:picMkLst>
        </pc:picChg>
        <pc:picChg chg="add mod ord modCrop">
          <ac:chgData name="Doug Bolton" userId="e8c82182-5bfc-479d-a5cb-98b2c123cfdb" providerId="ADAL" clId="{F5AF349C-2A13-44FF-9F64-1190DD359812}" dt="2021-11-24T14:58:25.617" v="73" actId="18131"/>
          <ac:picMkLst>
            <pc:docMk/>
            <pc:sldMk cId="3335181723" sldId="266"/>
            <ac:picMk id="12" creationId="{3ACA1280-3D6F-48BD-B78C-3C1831BE5CB5}"/>
          </ac:picMkLst>
        </pc:picChg>
      </pc:sldChg>
      <pc:sldChg chg="addSp delSp modSp mod">
        <pc:chgData name="Doug Bolton" userId="e8c82182-5bfc-479d-a5cb-98b2c123cfdb" providerId="ADAL" clId="{F5AF349C-2A13-44FF-9F64-1190DD359812}" dt="2021-11-24T15:08:47.637" v="120" actId="732"/>
        <pc:sldMkLst>
          <pc:docMk/>
          <pc:sldMk cId="2770338890" sldId="268"/>
        </pc:sldMkLst>
        <pc:spChg chg="add del mod">
          <ac:chgData name="Doug Bolton" userId="e8c82182-5bfc-479d-a5cb-98b2c123cfdb" providerId="ADAL" clId="{F5AF349C-2A13-44FF-9F64-1190DD359812}" dt="2021-11-24T15:08:16.856" v="114" actId="931"/>
          <ac:spMkLst>
            <pc:docMk/>
            <pc:sldMk cId="2770338890" sldId="268"/>
            <ac:spMk id="3" creationId="{151000CB-516B-4B96-878C-A664DE03269C}"/>
          </ac:spMkLst>
        </pc:spChg>
        <pc:picChg chg="add mod ord modCrop">
          <ac:chgData name="Doug Bolton" userId="e8c82182-5bfc-479d-a5cb-98b2c123cfdb" providerId="ADAL" clId="{F5AF349C-2A13-44FF-9F64-1190DD359812}" dt="2021-11-24T15:08:47.637" v="120" actId="732"/>
          <ac:picMkLst>
            <pc:docMk/>
            <pc:sldMk cId="2770338890" sldId="268"/>
            <ac:picMk id="8" creationId="{18249064-BA43-4DEF-B6B9-ED4F8315B5BF}"/>
          </ac:picMkLst>
        </pc:picChg>
        <pc:picChg chg="del">
          <ac:chgData name="Doug Bolton" userId="e8c82182-5bfc-479d-a5cb-98b2c123cfdb" providerId="ADAL" clId="{F5AF349C-2A13-44FF-9F64-1190DD359812}" dt="2021-11-24T15:08:06.507" v="113" actId="478"/>
          <ac:picMkLst>
            <pc:docMk/>
            <pc:sldMk cId="2770338890" sldId="268"/>
            <ac:picMk id="11" creationId="{D667EFF5-E46C-4BB8-800B-B29C8E91A734}"/>
          </ac:picMkLst>
        </pc:picChg>
      </pc:sldChg>
      <pc:sldChg chg="addSp delSp modSp mod">
        <pc:chgData name="Doug Bolton" userId="e8c82182-5bfc-479d-a5cb-98b2c123cfdb" providerId="ADAL" clId="{F5AF349C-2A13-44FF-9F64-1190DD359812}" dt="2021-11-24T15:03:44.396" v="88" actId="18131"/>
        <pc:sldMkLst>
          <pc:docMk/>
          <pc:sldMk cId="1181514131" sldId="374"/>
        </pc:sldMkLst>
        <pc:spChg chg="add del mod">
          <ac:chgData name="Doug Bolton" userId="e8c82182-5bfc-479d-a5cb-98b2c123cfdb" providerId="ADAL" clId="{F5AF349C-2A13-44FF-9F64-1190DD359812}" dt="2021-11-24T15:02:51.176" v="83" actId="478"/>
          <ac:spMkLst>
            <pc:docMk/>
            <pc:sldMk cId="1181514131" sldId="374"/>
            <ac:spMk id="6" creationId="{492A6F0B-DDFC-4239-8EF8-D9B57D71BC90}"/>
          </ac:spMkLst>
        </pc:spChg>
        <pc:spChg chg="add del mod">
          <ac:chgData name="Doug Bolton" userId="e8c82182-5bfc-479d-a5cb-98b2c123cfdb" providerId="ADAL" clId="{F5AF349C-2A13-44FF-9F64-1190DD359812}" dt="2021-11-24T15:03:37.761" v="85" actId="931"/>
          <ac:spMkLst>
            <pc:docMk/>
            <pc:sldMk cId="1181514131" sldId="374"/>
            <ac:spMk id="9" creationId="{0B78B17F-15BA-437B-A053-53710C17EC78}"/>
          </ac:spMkLst>
        </pc:spChg>
        <pc:picChg chg="add del">
          <ac:chgData name="Doug Bolton" userId="e8c82182-5bfc-479d-a5cb-98b2c123cfdb" providerId="ADAL" clId="{F5AF349C-2A13-44FF-9F64-1190DD359812}" dt="2021-11-24T15:03:31.705" v="84" actId="478"/>
          <ac:picMkLst>
            <pc:docMk/>
            <pc:sldMk cId="1181514131" sldId="374"/>
            <ac:picMk id="7" creationId="{A97CA6A4-5C44-4D79-B954-617A024AB279}"/>
          </ac:picMkLst>
        </pc:picChg>
        <pc:picChg chg="add mod modCrop">
          <ac:chgData name="Doug Bolton" userId="e8c82182-5bfc-479d-a5cb-98b2c123cfdb" providerId="ADAL" clId="{F5AF349C-2A13-44FF-9F64-1190DD359812}" dt="2021-11-24T15:03:44.396" v="88" actId="18131"/>
          <ac:picMkLst>
            <pc:docMk/>
            <pc:sldMk cId="1181514131" sldId="374"/>
            <ac:picMk id="11" creationId="{7F03C8F0-763B-4F94-AB39-1EC8CAC0CBED}"/>
          </ac:picMkLst>
        </pc:picChg>
      </pc:sldChg>
      <pc:sldChg chg="addSp delSp modSp mod">
        <pc:chgData name="Doug Bolton" userId="e8c82182-5bfc-479d-a5cb-98b2c123cfdb" providerId="ADAL" clId="{F5AF349C-2A13-44FF-9F64-1190DD359812}" dt="2021-11-24T15:01:06.072" v="81" actId="18131"/>
        <pc:sldMkLst>
          <pc:docMk/>
          <pc:sldMk cId="216189319" sldId="396"/>
        </pc:sldMkLst>
        <pc:picChg chg="del mod">
          <ac:chgData name="Doug Bolton" userId="e8c82182-5bfc-479d-a5cb-98b2c123cfdb" providerId="ADAL" clId="{F5AF349C-2A13-44FF-9F64-1190DD359812}" dt="2021-11-24T15:00:37.652" v="77" actId="478"/>
          <ac:picMkLst>
            <pc:docMk/>
            <pc:sldMk cId="216189319" sldId="396"/>
            <ac:picMk id="3" creationId="{24F73A98-E06B-457B-A0E7-703E9908699C}"/>
          </ac:picMkLst>
        </pc:picChg>
        <pc:picChg chg="add mod modCrop">
          <ac:chgData name="Doug Bolton" userId="e8c82182-5bfc-479d-a5cb-98b2c123cfdb" providerId="ADAL" clId="{F5AF349C-2A13-44FF-9F64-1190DD359812}" dt="2021-11-24T15:01:06.072" v="81" actId="18131"/>
          <ac:picMkLst>
            <pc:docMk/>
            <pc:sldMk cId="216189319" sldId="396"/>
            <ac:picMk id="4" creationId="{061D0413-08A8-42AB-A39B-DAFA1D25F9CD}"/>
          </ac:picMkLst>
        </pc:picChg>
      </pc:sldChg>
      <pc:sldChg chg="addSp delSp modSp mod">
        <pc:chgData name="Doug Bolton" userId="e8c82182-5bfc-479d-a5cb-98b2c123cfdb" providerId="ADAL" clId="{F5AF349C-2A13-44FF-9F64-1190DD359812}" dt="2021-11-24T15:04:49.165" v="93" actId="18131"/>
        <pc:sldMkLst>
          <pc:docMk/>
          <pc:sldMk cId="3712260791" sldId="397"/>
        </pc:sldMkLst>
        <pc:spChg chg="add del mod">
          <ac:chgData name="Doug Bolton" userId="e8c82182-5bfc-479d-a5cb-98b2c123cfdb" providerId="ADAL" clId="{F5AF349C-2A13-44FF-9F64-1190DD359812}" dt="2021-11-24T15:04:40.903" v="90" actId="931"/>
          <ac:spMkLst>
            <pc:docMk/>
            <pc:sldMk cId="3712260791" sldId="397"/>
            <ac:spMk id="5" creationId="{0C910634-C270-431E-9818-46CB1BCF2DB8}"/>
          </ac:spMkLst>
        </pc:spChg>
        <pc:picChg chg="del">
          <ac:chgData name="Doug Bolton" userId="e8c82182-5bfc-479d-a5cb-98b2c123cfdb" providerId="ADAL" clId="{F5AF349C-2A13-44FF-9F64-1190DD359812}" dt="2021-11-24T15:04:34.484" v="89" actId="478"/>
          <ac:picMkLst>
            <pc:docMk/>
            <pc:sldMk cId="3712260791" sldId="397"/>
            <ac:picMk id="6" creationId="{E9894769-FCA0-42B0-A049-15F17B35C3EC}"/>
          </ac:picMkLst>
        </pc:picChg>
        <pc:picChg chg="add mod modCrop">
          <ac:chgData name="Doug Bolton" userId="e8c82182-5bfc-479d-a5cb-98b2c123cfdb" providerId="ADAL" clId="{F5AF349C-2A13-44FF-9F64-1190DD359812}" dt="2021-11-24T15:04:49.165" v="93" actId="18131"/>
          <ac:picMkLst>
            <pc:docMk/>
            <pc:sldMk cId="3712260791" sldId="397"/>
            <ac:picMk id="9" creationId="{BB5A2B22-6657-48DD-8303-218DFAD704DC}"/>
          </ac:picMkLst>
        </pc:picChg>
      </pc:sldChg>
      <pc:sldChg chg="addSp delSp modSp mod">
        <pc:chgData name="Doug Bolton" userId="e8c82182-5bfc-479d-a5cb-98b2c123cfdb" providerId="ADAL" clId="{F5AF349C-2A13-44FF-9F64-1190DD359812}" dt="2021-11-24T15:06:08.080" v="97" actId="962"/>
        <pc:sldMkLst>
          <pc:docMk/>
          <pc:sldMk cId="737971369" sldId="398"/>
        </pc:sldMkLst>
        <pc:spChg chg="add del mod">
          <ac:chgData name="Doug Bolton" userId="e8c82182-5bfc-479d-a5cb-98b2c123cfdb" providerId="ADAL" clId="{F5AF349C-2A13-44FF-9F64-1190DD359812}" dt="2021-11-24T15:06:01.076" v="95" actId="931"/>
          <ac:spMkLst>
            <pc:docMk/>
            <pc:sldMk cId="737971369" sldId="398"/>
            <ac:spMk id="6" creationId="{123E8F01-EC16-473F-93A8-14BC6A3E8997}"/>
          </ac:spMkLst>
        </pc:spChg>
        <pc:picChg chg="del">
          <ac:chgData name="Doug Bolton" userId="e8c82182-5bfc-479d-a5cb-98b2c123cfdb" providerId="ADAL" clId="{F5AF349C-2A13-44FF-9F64-1190DD359812}" dt="2021-11-24T15:05:54.669" v="94" actId="478"/>
          <ac:picMkLst>
            <pc:docMk/>
            <pc:sldMk cId="737971369" sldId="398"/>
            <ac:picMk id="7" creationId="{393A686B-0118-4EC4-889E-2E59181709DC}"/>
          </ac:picMkLst>
        </pc:picChg>
        <pc:picChg chg="add mod">
          <ac:chgData name="Doug Bolton" userId="e8c82182-5bfc-479d-a5cb-98b2c123cfdb" providerId="ADAL" clId="{F5AF349C-2A13-44FF-9F64-1190DD359812}" dt="2021-11-24T15:06:08.080" v="97" actId="962"/>
          <ac:picMkLst>
            <pc:docMk/>
            <pc:sldMk cId="737971369" sldId="398"/>
            <ac:picMk id="9" creationId="{B14DCCF8-C34E-4734-8A21-332FE158ECAF}"/>
          </ac:picMkLst>
        </pc:picChg>
      </pc:sldChg>
      <pc:sldChg chg="addSp delSp modSp mod">
        <pc:chgData name="Doug Bolton" userId="e8c82182-5bfc-479d-a5cb-98b2c123cfdb" providerId="ADAL" clId="{F5AF349C-2A13-44FF-9F64-1190DD359812}" dt="2021-11-24T15:07:06.438" v="105" actId="732"/>
        <pc:sldMkLst>
          <pc:docMk/>
          <pc:sldMk cId="3831523206" sldId="399"/>
        </pc:sldMkLst>
        <pc:picChg chg="add mod modCrop">
          <ac:chgData name="Doug Bolton" userId="e8c82182-5bfc-479d-a5cb-98b2c123cfdb" providerId="ADAL" clId="{F5AF349C-2A13-44FF-9F64-1190DD359812}" dt="2021-11-24T15:07:06.438" v="105" actId="732"/>
          <ac:picMkLst>
            <pc:docMk/>
            <pc:sldMk cId="3831523206" sldId="399"/>
            <ac:picMk id="4" creationId="{469E8333-3AB1-4C32-81FC-68022F1E74DA}"/>
          </ac:picMkLst>
        </pc:picChg>
        <pc:picChg chg="del">
          <ac:chgData name="Doug Bolton" userId="e8c82182-5bfc-479d-a5cb-98b2c123cfdb" providerId="ADAL" clId="{F5AF349C-2A13-44FF-9F64-1190DD359812}" dt="2021-11-24T15:06:38.460" v="102" actId="478"/>
          <ac:picMkLst>
            <pc:docMk/>
            <pc:sldMk cId="3831523206" sldId="399"/>
            <ac:picMk id="5" creationId="{03266842-365C-4598-8438-E7F0B3EE2586}"/>
          </ac:picMkLst>
        </pc:picChg>
      </pc:sldChg>
      <pc:sldChg chg="addSp delSp modSp mod">
        <pc:chgData name="Doug Bolton" userId="e8c82182-5bfc-479d-a5cb-98b2c123cfdb" providerId="ADAL" clId="{F5AF349C-2A13-44FF-9F64-1190DD359812}" dt="2021-11-24T14:49:18.254" v="64" actId="732"/>
        <pc:sldMkLst>
          <pc:docMk/>
          <pc:sldMk cId="52906087" sldId="400"/>
        </pc:sldMkLst>
        <pc:picChg chg="add del mod ord modCrop">
          <ac:chgData name="Doug Bolton" userId="e8c82182-5bfc-479d-a5cb-98b2c123cfdb" providerId="ADAL" clId="{F5AF349C-2A13-44FF-9F64-1190DD359812}" dt="2021-11-24T14:48:59.563" v="61" actId="478"/>
          <ac:picMkLst>
            <pc:docMk/>
            <pc:sldMk cId="52906087" sldId="400"/>
            <ac:picMk id="4" creationId="{9877F5B7-FE28-4B0F-BF31-44F523D682D0}"/>
          </ac:picMkLst>
        </pc:picChg>
        <pc:picChg chg="add mod modCrop">
          <ac:chgData name="Doug Bolton" userId="e8c82182-5bfc-479d-a5cb-98b2c123cfdb" providerId="ADAL" clId="{F5AF349C-2A13-44FF-9F64-1190DD359812}" dt="2021-11-24T14:49:18.254" v="64" actId="732"/>
          <ac:picMkLst>
            <pc:docMk/>
            <pc:sldMk cId="52906087" sldId="400"/>
            <ac:picMk id="6" creationId="{F755ADAF-4293-4BB2-A880-BE47029678F9}"/>
          </ac:picMkLst>
        </pc:picChg>
        <pc:picChg chg="del">
          <ac:chgData name="Doug Bolton" userId="e8c82182-5bfc-479d-a5cb-98b2c123cfdb" providerId="ADAL" clId="{F5AF349C-2A13-44FF-9F64-1190DD359812}" dt="2021-11-24T14:45:22.103" v="60" actId="478"/>
          <ac:picMkLst>
            <pc:docMk/>
            <pc:sldMk cId="52906087" sldId="400"/>
            <ac:picMk id="10" creationId="{03C8C516-4F35-8F44-BC0B-47E46B3DB761}"/>
          </ac:picMkLst>
        </pc:picChg>
      </pc:sldChg>
      <pc:sldChg chg="addSp delSp modSp mod">
        <pc:chgData name="Doug Bolton" userId="e8c82182-5bfc-479d-a5cb-98b2c123cfdb" providerId="ADAL" clId="{F5AF349C-2A13-44FF-9F64-1190DD359812}" dt="2021-11-24T15:07:54.811" v="112" actId="732"/>
        <pc:sldMkLst>
          <pc:docMk/>
          <pc:sldMk cId="2197320079" sldId="401"/>
        </pc:sldMkLst>
        <pc:picChg chg="add mod modCrop">
          <ac:chgData name="Doug Bolton" userId="e8c82182-5bfc-479d-a5cb-98b2c123cfdb" providerId="ADAL" clId="{F5AF349C-2A13-44FF-9F64-1190DD359812}" dt="2021-11-24T15:07:54.811" v="112" actId="732"/>
          <ac:picMkLst>
            <pc:docMk/>
            <pc:sldMk cId="2197320079" sldId="401"/>
            <ac:picMk id="4" creationId="{291F294B-D2AB-497A-B665-422D70E6401E}"/>
          </ac:picMkLst>
        </pc:picChg>
        <pc:picChg chg="del">
          <ac:chgData name="Doug Bolton" userId="e8c82182-5bfc-479d-a5cb-98b2c123cfdb" providerId="ADAL" clId="{F5AF349C-2A13-44FF-9F64-1190DD359812}" dt="2021-11-24T15:07:40.788" v="107" actId="478"/>
          <ac:picMkLst>
            <pc:docMk/>
            <pc:sldMk cId="2197320079" sldId="401"/>
            <ac:picMk id="5" creationId="{084204C0-DA6B-421E-A64E-B3A4A95F56F4}"/>
          </ac:picMkLst>
        </pc:picChg>
      </pc:sldChg>
      <pc:sldMasterChg chg="modSldLayout">
        <pc:chgData name="Doug Bolton" userId="e8c82182-5bfc-479d-a5cb-98b2c123cfdb" providerId="ADAL" clId="{F5AF349C-2A13-44FF-9F64-1190DD359812}" dt="2021-11-24T14:29:21.778" v="55"/>
        <pc:sldMasterMkLst>
          <pc:docMk/>
          <pc:sldMasterMk cId="2717603809" sldId="2147483883"/>
        </pc:sldMasterMkLst>
        <pc:sldLayoutChg chg="addSp delSp modSp mod">
          <pc:chgData name="Doug Bolton" userId="e8c82182-5bfc-479d-a5cb-98b2c123cfdb" providerId="ADAL" clId="{F5AF349C-2A13-44FF-9F64-1190DD359812}" dt="2021-11-24T14:29:06.209" v="52" actId="1038"/>
          <pc:sldLayoutMkLst>
            <pc:docMk/>
            <pc:sldMasterMk cId="2717603809" sldId="2147483883"/>
            <pc:sldLayoutMk cId="3189552400" sldId="2147483884"/>
          </pc:sldLayoutMkLst>
          <pc:picChg chg="del">
            <ac:chgData name="Doug Bolton" userId="e8c82182-5bfc-479d-a5cb-98b2c123cfdb" providerId="ADAL" clId="{F5AF349C-2A13-44FF-9F64-1190DD359812}" dt="2021-11-24T14:29:02.817" v="42" actId="478"/>
            <ac:picMkLst>
              <pc:docMk/>
              <pc:sldMasterMk cId="2717603809" sldId="2147483883"/>
              <pc:sldLayoutMk cId="3189552400" sldId="2147483884"/>
              <ac:picMk id="3" creationId="{72E57B85-45D5-D344-8533-D2AAC3AFF204}"/>
            </ac:picMkLst>
          </pc:picChg>
          <pc:picChg chg="add del">
            <ac:chgData name="Doug Bolton" userId="e8c82182-5bfc-479d-a5cb-98b2c123cfdb" providerId="ADAL" clId="{F5AF349C-2A13-44FF-9F64-1190DD359812}" dt="2021-11-24T14:28:50.208" v="19" actId="478"/>
            <ac:picMkLst>
              <pc:docMk/>
              <pc:sldMasterMk cId="2717603809" sldId="2147483883"/>
              <pc:sldLayoutMk cId="3189552400" sldId="2147483884"/>
              <ac:picMk id="4" creationId="{E9F69D76-9903-46D7-9CC7-E650AFB4612E}"/>
            </ac:picMkLst>
          </pc:picChg>
          <pc:picChg chg="add mod ord">
            <ac:chgData name="Doug Bolton" userId="e8c82182-5bfc-479d-a5cb-98b2c123cfdb" providerId="ADAL" clId="{F5AF349C-2A13-44FF-9F64-1190DD359812}" dt="2021-11-24T14:29:06.209" v="52" actId="1038"/>
            <ac:picMkLst>
              <pc:docMk/>
              <pc:sldMasterMk cId="2717603809" sldId="2147483883"/>
              <pc:sldLayoutMk cId="3189552400" sldId="2147483884"/>
              <ac:picMk id="5" creationId="{77450B4A-F9C0-4987-ACD4-BDAD4FF0B394}"/>
            </ac:picMkLst>
          </pc:picChg>
        </pc:sldLayoutChg>
        <pc:sldLayoutChg chg="addSp delSp modSp mod">
          <pc:chgData name="Doug Bolton" userId="e8c82182-5bfc-479d-a5cb-98b2c123cfdb" providerId="ADAL" clId="{F5AF349C-2A13-44FF-9F64-1190DD359812}" dt="2021-11-24T14:29:21.778" v="55"/>
          <pc:sldLayoutMkLst>
            <pc:docMk/>
            <pc:sldMasterMk cId="2717603809" sldId="2147483883"/>
            <pc:sldLayoutMk cId="3438898538" sldId="2147483945"/>
          </pc:sldLayoutMkLst>
          <pc:picChg chg="del">
            <ac:chgData name="Doug Bolton" userId="e8c82182-5bfc-479d-a5cb-98b2c123cfdb" providerId="ADAL" clId="{F5AF349C-2A13-44FF-9F64-1190DD359812}" dt="2021-11-24T14:29:21.287" v="54" actId="478"/>
            <ac:picMkLst>
              <pc:docMk/>
              <pc:sldMasterMk cId="2717603809" sldId="2147483883"/>
              <pc:sldLayoutMk cId="3438898538" sldId="2147483945"/>
              <ac:picMk id="5" creationId="{415AEB7C-F2A6-1844-967F-6B433EE1C880}"/>
            </ac:picMkLst>
          </pc:picChg>
          <pc:picChg chg="del">
            <ac:chgData name="Doug Bolton" userId="e8c82182-5bfc-479d-a5cb-98b2c123cfdb" providerId="ADAL" clId="{F5AF349C-2A13-44FF-9F64-1190DD359812}" dt="2021-11-24T14:29:20.221" v="53" actId="478"/>
            <ac:picMkLst>
              <pc:docMk/>
              <pc:sldMasterMk cId="2717603809" sldId="2147483883"/>
              <pc:sldLayoutMk cId="3438898538" sldId="2147483945"/>
              <ac:picMk id="9" creationId="{FE52CBD5-139E-4099-B570-973E11602EDE}"/>
            </ac:picMkLst>
          </pc:picChg>
          <pc:picChg chg="add mod">
            <ac:chgData name="Doug Bolton" userId="e8c82182-5bfc-479d-a5cb-98b2c123cfdb" providerId="ADAL" clId="{F5AF349C-2A13-44FF-9F64-1190DD359812}" dt="2021-11-24T14:29:21.778" v="55"/>
            <ac:picMkLst>
              <pc:docMk/>
              <pc:sldMasterMk cId="2717603809" sldId="2147483883"/>
              <pc:sldLayoutMk cId="3438898538" sldId="2147483945"/>
              <ac:picMk id="11" creationId="{95E26558-3164-4C1E-A945-D5D7AE496F9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E98A2D">
            <a:alpha val="50000"/>
          </a:srgbClr>
        </a:solidFill>
      </dgm:spPr>
      <dgm:t>
        <a:bodyPr/>
        <a:lstStyle/>
        <a:p>
          <a:r>
            <a:rPr lang="en-US" sz="1200" noProof="0" dirty="0" err="1"/>
            <a:t>Tiedot</a:t>
          </a:r>
          <a:endParaRPr lang="en-US" sz="1200"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E98A2D">
            <a:alpha val="50000"/>
          </a:srgbClr>
        </a:solidFill>
      </dgm:spPr>
      <dgm:t>
        <a:bodyPr/>
        <a:lstStyle/>
        <a:p>
          <a:r>
            <a:rPr lang="en-US" sz="1200" b="0" dirty="0" err="1"/>
            <a:t>Analyysi</a:t>
          </a:r>
          <a:endParaRPr lang="en-US" sz="1200" b="0"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b="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E98A2D">
            <a:alpha val="50000"/>
          </a:srgbClr>
        </a:solidFill>
      </dgm:spPr>
      <dgm:t>
        <a:bodyPr/>
        <a:lstStyle/>
        <a:p>
          <a:r>
            <a:rPr lang="en-US" sz="1200"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E98A2D">
            <a:alpha val="50000"/>
          </a:srgbClr>
        </a:solidFill>
      </dgm:spPr>
      <dgm:t>
        <a:bodyPr/>
        <a:lstStyle/>
        <a:p>
          <a:r>
            <a:rPr lang="en-US" sz="1200" b="0" dirty="0"/>
            <a:t>Palaute</a:t>
          </a:r>
          <a:endParaRPr lang="en-US" sz="1200" b="0"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E98A2D">
            <a:alpha val="50000"/>
          </a:srgbClr>
        </a:solidFill>
      </dgm:spPr>
      <dgm:t>
        <a:bodyPr/>
        <a:lstStyle/>
        <a:p>
          <a:r>
            <a:rPr lang="en-US" sz="1200" b="0" dirty="0" err="1"/>
            <a:t>Tarjous</a:t>
          </a:r>
          <a:r>
            <a:rPr lang="en-US" sz="1200" b="0" dirty="0"/>
            <a:t> ja </a:t>
          </a:r>
          <a:r>
            <a:rPr lang="en-US" sz="1200" b="0" dirty="0" err="1"/>
            <a:t>sopimus</a:t>
          </a:r>
          <a:endParaRPr lang="en-US" sz="1200" b="0"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b="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E98A2D">
            <a:alpha val="50000"/>
          </a:srgbClr>
        </a:solidFill>
      </dgm:spPr>
      <dgm:t>
        <a:bodyPr/>
        <a:lstStyle/>
        <a:p>
          <a:r>
            <a:rPr lang="en-US" sz="1200" b="0" dirty="0" err="1"/>
            <a:t>Analyysi</a:t>
          </a:r>
          <a:endParaRPr lang="en-US" sz="1200"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E98A2D">
            <a:alpha val="50000"/>
          </a:srgbClr>
        </a:solidFill>
      </dgm:spPr>
      <dgm:t>
        <a:bodyPr/>
        <a:lstStyle/>
        <a:p>
          <a:r>
            <a:rPr lang="en-US" sz="1200"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E98A2D">
            <a:alpha val="50000"/>
          </a:srgbClr>
        </a:solidFill>
      </dgm:spPr>
      <dgm:t>
        <a:bodyPr/>
        <a:lstStyle/>
        <a:p>
          <a:r>
            <a:rPr lang="en-US" sz="1200" b="0" dirty="0"/>
            <a:t>Palaute</a:t>
          </a:r>
          <a:endParaRPr lang="en-US" sz="1200"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E98A2D">
            <a:alpha val="50000"/>
          </a:srgbClr>
        </a:solidFill>
      </dgm:spPr>
      <dgm:t>
        <a:bodyPr/>
        <a:lstStyle/>
        <a:p>
          <a:r>
            <a:rPr lang="en-US" sz="1200" b="0" dirty="0" err="1"/>
            <a:t>Tarjous</a:t>
          </a:r>
          <a:r>
            <a:rPr lang="en-US" sz="1200" b="0" dirty="0"/>
            <a:t> ja </a:t>
          </a:r>
          <a:r>
            <a:rPr lang="en-US" sz="1200" b="0" dirty="0" err="1"/>
            <a:t>sopimus</a:t>
          </a:r>
          <a:endParaRPr lang="en-US" sz="1200"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E98A2D">
            <a:alpha val="50000"/>
          </a:srgbClr>
        </a:solidFill>
      </dgm:spPr>
      <dgm:t>
        <a:bodyPr/>
        <a:lstStyle/>
        <a:p>
          <a:r>
            <a:rPr lang="en-US" sz="1200"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E98A2D">
            <a:alpha val="50000"/>
          </a:srgbClr>
        </a:solidFill>
      </dgm:spPr>
      <dgm:t>
        <a:bodyPr/>
        <a:lstStyle/>
        <a:p>
          <a:r>
            <a:rPr lang="en-US" sz="1200" b="0" dirty="0"/>
            <a:t>Palaute</a:t>
          </a:r>
          <a:endParaRPr lang="en-US" sz="1200"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E98A2D">
            <a:alpha val="50000"/>
          </a:srgbClr>
        </a:solidFill>
      </dgm:spPr>
      <dgm:t>
        <a:bodyPr/>
        <a:lstStyle/>
        <a:p>
          <a:r>
            <a:rPr lang="en-US" sz="1200" b="0" dirty="0" err="1"/>
            <a:t>Tarjous</a:t>
          </a:r>
          <a:r>
            <a:rPr lang="en-US" sz="1200" b="0" dirty="0"/>
            <a:t> ja </a:t>
          </a:r>
          <a:r>
            <a:rPr lang="en-US" sz="1200" b="0" dirty="0" err="1"/>
            <a:t>sopimus</a:t>
          </a:r>
          <a:endParaRPr lang="en-US" sz="1200"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F39200"/>
        </a:solidFill>
      </dgm:spPr>
      <dgm:t>
        <a:bodyPr/>
        <a:lstStyle/>
        <a:p>
          <a:r>
            <a:rPr lang="en-US" sz="1200" b="1"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E98A2D">
            <a:alpha val="50000"/>
          </a:srgbClr>
        </a:solidFill>
      </dgm:spPr>
      <dgm:t>
        <a:bodyPr/>
        <a:lstStyle/>
        <a:p>
          <a:r>
            <a:rPr lang="en-US" sz="1200" b="0" dirty="0"/>
            <a:t>Palaute</a:t>
          </a:r>
          <a:endParaRPr lang="en-US" sz="1200"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E98A2D">
            <a:alpha val="50000"/>
          </a:srgbClr>
        </a:solidFill>
      </dgm:spPr>
      <dgm:t>
        <a:bodyPr/>
        <a:lstStyle/>
        <a:p>
          <a:r>
            <a:rPr lang="en-US" sz="1200" b="0" dirty="0" err="1"/>
            <a:t>Tarjous</a:t>
          </a:r>
          <a:r>
            <a:rPr lang="en-US" sz="1200" b="0" dirty="0"/>
            <a:t> ja </a:t>
          </a:r>
          <a:r>
            <a:rPr lang="en-US" sz="1200" b="0" dirty="0" err="1"/>
            <a:t>sopimus</a:t>
          </a:r>
          <a:endParaRPr lang="en-US" sz="1200"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F39200"/>
        </a:solidFill>
      </dgm:spPr>
      <dgm:t>
        <a:bodyPr/>
        <a:lstStyle/>
        <a:p>
          <a:r>
            <a:rPr lang="en-US" sz="1200" b="1"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F39200"/>
        </a:solidFill>
      </dgm:spPr>
      <dgm:t>
        <a:bodyPr/>
        <a:lstStyle/>
        <a:p>
          <a:r>
            <a:rPr lang="en-US" sz="1200" b="1" dirty="0"/>
            <a:t>Palaute</a:t>
          </a:r>
          <a:endParaRPr lang="en-US" sz="1200" b="1"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E98A2D">
            <a:alpha val="50000"/>
          </a:srgbClr>
        </a:solidFill>
      </dgm:spPr>
      <dgm:t>
        <a:bodyPr/>
        <a:lstStyle/>
        <a:p>
          <a:r>
            <a:rPr lang="en-US" sz="1200" b="0" dirty="0" err="1"/>
            <a:t>Tarjous</a:t>
          </a:r>
          <a:r>
            <a:rPr lang="en-US" sz="1200" b="0" dirty="0"/>
            <a:t> ja </a:t>
          </a:r>
          <a:r>
            <a:rPr lang="en-US" sz="1200" b="0" dirty="0" err="1"/>
            <a:t>sopimus</a:t>
          </a:r>
          <a:endParaRPr lang="en-US" sz="1200"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F39200"/>
        </a:solidFill>
      </dgm:spPr>
      <dgm:t>
        <a:bodyPr/>
        <a:lstStyle/>
        <a:p>
          <a:r>
            <a:rPr lang="en-US" sz="1200" b="1"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F39200"/>
        </a:solidFill>
      </dgm:spPr>
      <dgm:t>
        <a:bodyPr/>
        <a:lstStyle/>
        <a:p>
          <a:r>
            <a:rPr lang="en-US" sz="1200" b="1" dirty="0"/>
            <a:t>Palaute</a:t>
          </a:r>
          <a:endParaRPr lang="en-US" sz="1200" b="1"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F39200"/>
        </a:solidFill>
      </dgm:spPr>
      <dgm:t>
        <a:bodyPr/>
        <a:lstStyle/>
        <a:p>
          <a:r>
            <a:rPr lang="en-US" sz="1200" b="1" dirty="0" err="1"/>
            <a:t>Tarjous</a:t>
          </a:r>
          <a:r>
            <a:rPr lang="en-US" sz="1200" b="1" dirty="0"/>
            <a:t> ja </a:t>
          </a:r>
          <a:r>
            <a:rPr lang="en-US" sz="1200" b="1" dirty="0" err="1"/>
            <a:t>sopimus</a:t>
          </a:r>
          <a:endParaRPr lang="en-US" sz="1200" b="1"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E98A2D">
            <a:alpha val="50000"/>
          </a:srgbClr>
        </a:solidFill>
      </dgm:spPr>
      <dgm:t>
        <a:bodyPr/>
        <a:lstStyle/>
        <a:p>
          <a:r>
            <a:rPr lang="en-US" sz="1200" b="0" noProof="0" dirty="0" err="1"/>
            <a:t>Toteutus</a:t>
          </a:r>
          <a:endParaRPr lang="en-US" sz="1200"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E98A2D">
            <a:alpha val="50000"/>
          </a:srgbClr>
        </a:solidFill>
      </dgm:spPr>
      <dgm:t>
        <a:bodyPr/>
        <a:lstStyle/>
        <a:p>
          <a:r>
            <a:rPr lang="en-US" sz="1200" b="0" dirty="0" err="1"/>
            <a:t>Arviointi</a:t>
          </a:r>
          <a:endParaRPr lang="en-US" sz="1200"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F39200"/>
        </a:solidFill>
      </dgm:spPr>
      <dgm:t>
        <a:bodyPr/>
        <a:lstStyle/>
        <a:p>
          <a:r>
            <a:rPr lang="en-US" sz="1200" b="1"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F39200"/>
        </a:solidFill>
      </dgm:spPr>
      <dgm:t>
        <a:bodyPr/>
        <a:lstStyle/>
        <a:p>
          <a:r>
            <a:rPr lang="en-US" sz="1200" b="1" dirty="0"/>
            <a:t>Palaute</a:t>
          </a:r>
          <a:endParaRPr lang="en-US" sz="1200" b="1"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F39200"/>
        </a:solidFill>
      </dgm:spPr>
      <dgm:t>
        <a:bodyPr/>
        <a:lstStyle/>
        <a:p>
          <a:r>
            <a:rPr lang="en-US" sz="1200" b="1" dirty="0" err="1"/>
            <a:t>Tarjous</a:t>
          </a:r>
          <a:r>
            <a:rPr lang="en-US" sz="1200" b="1" dirty="0"/>
            <a:t> ja </a:t>
          </a:r>
          <a:r>
            <a:rPr lang="en-US" sz="1200" b="1" dirty="0" err="1"/>
            <a:t>sopimus</a:t>
          </a:r>
          <a:endParaRPr lang="en-US" sz="1200" b="1"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F39200"/>
        </a:solidFill>
      </dgm:spPr>
      <dgm:t>
        <a:bodyPr/>
        <a:lstStyle/>
        <a:p>
          <a:r>
            <a:rPr lang="en-US" sz="1200" b="1" noProof="0" dirty="0" err="1"/>
            <a:t>Toteutus</a:t>
          </a:r>
          <a:endParaRPr lang="en-US" sz="1200" b="1"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fi-FI" sz="1200" b="1" dirty="0"/>
            <a:t>Aloitus</a:t>
          </a:r>
          <a:endParaRPr lang="en-US" sz="1200" b="1" noProof="0" dirty="0"/>
        </a:p>
      </dgm:t>
    </dgm:pt>
    <dgm:pt modelId="{4EF69860-FA7E-469A-A97F-BC75A25A0A20}" type="parTrans" cxnId="{15F60E92-681E-45F7-96D5-A798B0EAFC7E}">
      <dgm:prSet/>
      <dgm:spPr/>
      <dgm:t>
        <a:bodyPr/>
        <a:lstStyle/>
        <a:p>
          <a:endParaRPr lang="en-GB" sz="1200"/>
        </a:p>
      </dgm:t>
    </dgm:pt>
    <dgm:pt modelId="{C3BBEEAA-B5BC-4BC2-A7D2-220797FC5A22}" type="sibTrans" cxnId="{15F60E92-681E-45F7-96D5-A798B0EAFC7E}">
      <dgm:prSet/>
      <dgm:spPr/>
      <dgm:t>
        <a:bodyPr/>
        <a:lstStyle/>
        <a:p>
          <a:endParaRPr lang="en-GB" sz="1200"/>
        </a:p>
      </dgm:t>
    </dgm:pt>
    <dgm:pt modelId="{A1B80118-5F91-4372-8128-8E0D18D170A1}">
      <dgm:prSet phldrT="[Text]" custT="1"/>
      <dgm:spPr>
        <a:solidFill>
          <a:srgbClr val="F39200"/>
        </a:solidFill>
      </dgm:spPr>
      <dgm:t>
        <a:bodyPr/>
        <a:lstStyle/>
        <a:p>
          <a:r>
            <a:rPr lang="en-US" sz="1200" b="1" noProof="0" dirty="0" err="1"/>
            <a:t>Tiedot</a:t>
          </a:r>
          <a:endParaRPr lang="en-US" sz="1200" b="1" noProof="0" dirty="0"/>
        </a:p>
      </dgm:t>
    </dgm:pt>
    <dgm:pt modelId="{9A21138A-03C8-42B9-A9C0-B002EFBE198A}" type="parTrans" cxnId="{D0FCE2C8-5CD5-4DA0-A4D3-D8C32E06B64E}">
      <dgm:prSet/>
      <dgm:spPr/>
      <dgm:t>
        <a:bodyPr/>
        <a:lstStyle/>
        <a:p>
          <a:endParaRPr lang="en-GB" sz="1200"/>
        </a:p>
      </dgm:t>
    </dgm:pt>
    <dgm:pt modelId="{DCF91097-77BA-429C-8593-4994C1FE9DF4}" type="sibTrans" cxnId="{D0FCE2C8-5CD5-4DA0-A4D3-D8C32E06B64E}">
      <dgm:prSet/>
      <dgm:spPr/>
      <dgm:t>
        <a:bodyPr/>
        <a:lstStyle/>
        <a:p>
          <a:endParaRPr lang="en-GB" sz="1200"/>
        </a:p>
      </dgm:t>
    </dgm:pt>
    <dgm:pt modelId="{E3E9908F-C77E-43DF-A490-200A31C90F00}">
      <dgm:prSet phldrT="[Text]" custT="1"/>
      <dgm:spPr>
        <a:solidFill>
          <a:srgbClr val="F39200"/>
        </a:solidFill>
      </dgm:spPr>
      <dgm:t>
        <a:bodyPr/>
        <a:lstStyle/>
        <a:p>
          <a:r>
            <a:rPr lang="en-US" sz="1200" b="1" dirty="0" err="1"/>
            <a:t>Analyysi</a:t>
          </a:r>
          <a:endParaRPr lang="en-US" sz="1200" b="1" noProof="0" dirty="0"/>
        </a:p>
      </dgm:t>
    </dgm:pt>
    <dgm:pt modelId="{D3EEA1F6-DB09-42F4-8950-BF871DFD80D8}" type="parTrans" cxnId="{31E47DE0-DD6A-4304-9456-FC06371A49DF}">
      <dgm:prSet/>
      <dgm:spPr/>
      <dgm:t>
        <a:bodyPr/>
        <a:lstStyle/>
        <a:p>
          <a:endParaRPr lang="en-GB" sz="1200"/>
        </a:p>
      </dgm:t>
    </dgm:pt>
    <dgm:pt modelId="{526D3B6E-01C0-4946-8AA1-68E70861CDAC}" type="sibTrans" cxnId="{31E47DE0-DD6A-4304-9456-FC06371A49DF}">
      <dgm:prSet/>
      <dgm:spPr/>
      <dgm:t>
        <a:bodyPr/>
        <a:lstStyle/>
        <a:p>
          <a:endParaRPr lang="en-GB" sz="1200"/>
        </a:p>
      </dgm:t>
    </dgm:pt>
    <dgm:pt modelId="{F31146CD-7EC7-435D-85CB-BDD485519439}">
      <dgm:prSet phldrT="[Text]" custT="1"/>
      <dgm:spPr>
        <a:solidFill>
          <a:srgbClr val="F39200"/>
        </a:solidFill>
      </dgm:spPr>
      <dgm:t>
        <a:bodyPr/>
        <a:lstStyle/>
        <a:p>
          <a:r>
            <a:rPr lang="en-US" sz="1200" b="1" dirty="0" err="1"/>
            <a:t>Arviointi</a:t>
          </a:r>
          <a:endParaRPr lang="en-US" sz="1200" b="1" noProof="0" dirty="0"/>
        </a:p>
      </dgm:t>
    </dgm:pt>
    <dgm:pt modelId="{FE62319F-A2D2-4946-8704-C0E2B4B11BAF}" type="parTrans" cxnId="{5587F4E6-5238-4C57-98F3-581524B7BF73}">
      <dgm:prSet/>
      <dgm:spPr/>
      <dgm:t>
        <a:bodyPr/>
        <a:lstStyle/>
        <a:p>
          <a:endParaRPr lang="en-GB" sz="1200"/>
        </a:p>
      </dgm:t>
    </dgm:pt>
    <dgm:pt modelId="{2B752CB5-6E3B-415C-9520-A3F98ADC98F4}" type="sibTrans" cxnId="{5587F4E6-5238-4C57-98F3-581524B7BF73}">
      <dgm:prSet/>
      <dgm:spPr/>
      <dgm:t>
        <a:bodyPr/>
        <a:lstStyle/>
        <a:p>
          <a:endParaRPr lang="en-GB" sz="1200"/>
        </a:p>
      </dgm:t>
    </dgm:pt>
    <dgm:pt modelId="{47D93A04-9D1A-4CBE-8D2A-A2E5BDA63B71}">
      <dgm:prSet phldrT="[Text]" custT="1"/>
      <dgm:spPr>
        <a:solidFill>
          <a:srgbClr val="F39200"/>
        </a:solidFill>
      </dgm:spPr>
      <dgm:t>
        <a:bodyPr/>
        <a:lstStyle/>
        <a:p>
          <a:r>
            <a:rPr lang="en-US" sz="1200" b="1" noProof="0" dirty="0"/>
            <a:t>Business case</a:t>
          </a:r>
        </a:p>
      </dgm:t>
    </dgm:pt>
    <dgm:pt modelId="{E9F03368-07F7-4642-9F61-9DEE15C87FF6}" type="parTrans" cxnId="{7A05581C-B224-4982-BF1A-7AE4F41F11D0}">
      <dgm:prSet/>
      <dgm:spPr/>
      <dgm:t>
        <a:bodyPr/>
        <a:lstStyle/>
        <a:p>
          <a:endParaRPr lang="en-GB" sz="1200"/>
        </a:p>
      </dgm:t>
    </dgm:pt>
    <dgm:pt modelId="{1F3048A7-BEE7-4EF6-9193-575A02E7B783}" type="sibTrans" cxnId="{7A05581C-B224-4982-BF1A-7AE4F41F11D0}">
      <dgm:prSet/>
      <dgm:spPr/>
      <dgm:t>
        <a:bodyPr/>
        <a:lstStyle/>
        <a:p>
          <a:endParaRPr lang="en-GB" sz="1200"/>
        </a:p>
      </dgm:t>
    </dgm:pt>
    <dgm:pt modelId="{EE4BBAA8-CE94-43F1-A222-8AC3C6D20F9F}">
      <dgm:prSet phldrT="[Text]" custT="1"/>
      <dgm:spPr>
        <a:solidFill>
          <a:srgbClr val="F39200"/>
        </a:solidFill>
      </dgm:spPr>
      <dgm:t>
        <a:bodyPr/>
        <a:lstStyle/>
        <a:p>
          <a:r>
            <a:rPr lang="en-US" sz="1200" b="1" dirty="0"/>
            <a:t>Palaute</a:t>
          </a:r>
          <a:endParaRPr lang="en-US" sz="1200" b="1" noProof="0" dirty="0"/>
        </a:p>
      </dgm:t>
    </dgm:pt>
    <dgm:pt modelId="{F84AB48C-4958-4415-A031-68B4E4829348}" type="parTrans" cxnId="{7E9413CC-978A-407F-A99E-F6E1A58D1529}">
      <dgm:prSet/>
      <dgm:spPr/>
      <dgm:t>
        <a:bodyPr/>
        <a:lstStyle/>
        <a:p>
          <a:endParaRPr lang="en-GB" sz="1200"/>
        </a:p>
      </dgm:t>
    </dgm:pt>
    <dgm:pt modelId="{1C2B3CD1-E758-40A2-9C2A-FDF2F48DBE51}" type="sibTrans" cxnId="{7E9413CC-978A-407F-A99E-F6E1A58D1529}">
      <dgm:prSet/>
      <dgm:spPr/>
      <dgm:t>
        <a:bodyPr/>
        <a:lstStyle/>
        <a:p>
          <a:endParaRPr lang="en-GB" sz="1200"/>
        </a:p>
      </dgm:t>
    </dgm:pt>
    <dgm:pt modelId="{21B1FCC9-CF0A-445A-A5F5-54370441D81A}">
      <dgm:prSet phldrT="[Text]" custT="1"/>
      <dgm:spPr>
        <a:solidFill>
          <a:srgbClr val="F39200"/>
        </a:solidFill>
      </dgm:spPr>
      <dgm:t>
        <a:bodyPr/>
        <a:lstStyle/>
        <a:p>
          <a:r>
            <a:rPr lang="en-US" sz="1200" b="1" dirty="0" err="1"/>
            <a:t>Tarjous</a:t>
          </a:r>
          <a:r>
            <a:rPr lang="en-US" sz="1200" b="1" dirty="0"/>
            <a:t> ja </a:t>
          </a:r>
          <a:r>
            <a:rPr lang="en-US" sz="1200" b="1" dirty="0" err="1"/>
            <a:t>sopimus</a:t>
          </a:r>
          <a:endParaRPr lang="en-US" sz="1200" b="1" noProof="0" dirty="0"/>
        </a:p>
      </dgm:t>
    </dgm:pt>
    <dgm:pt modelId="{0857B3F4-31BB-4D5E-9847-BE3C6EB57162}" type="parTrans" cxnId="{52F5B23C-DC1F-4734-85BF-7B2E7AB77500}">
      <dgm:prSet/>
      <dgm:spPr/>
      <dgm:t>
        <a:bodyPr/>
        <a:lstStyle/>
        <a:p>
          <a:endParaRPr lang="en-GB" sz="1200"/>
        </a:p>
      </dgm:t>
    </dgm:pt>
    <dgm:pt modelId="{C9FE1D3D-B4C6-46B8-AFE2-070AAE432343}" type="sibTrans" cxnId="{52F5B23C-DC1F-4734-85BF-7B2E7AB77500}">
      <dgm:prSet/>
      <dgm:spPr/>
      <dgm:t>
        <a:bodyPr/>
        <a:lstStyle/>
        <a:p>
          <a:endParaRPr lang="en-GB" sz="1200"/>
        </a:p>
      </dgm:t>
    </dgm:pt>
    <dgm:pt modelId="{383F1C0B-BC5B-4E97-8CFF-F5BEC99BF9E4}">
      <dgm:prSet phldrT="[Text]" custT="1"/>
      <dgm:spPr>
        <a:solidFill>
          <a:srgbClr val="F39200"/>
        </a:solidFill>
      </dgm:spPr>
      <dgm:t>
        <a:bodyPr/>
        <a:lstStyle/>
        <a:p>
          <a:r>
            <a:rPr lang="en-US" sz="1200" b="1" noProof="0" dirty="0" err="1"/>
            <a:t>Toteutus</a:t>
          </a:r>
          <a:endParaRPr lang="en-US" sz="1200" b="1" noProof="0" dirty="0"/>
        </a:p>
      </dgm:t>
    </dgm:pt>
    <dgm:pt modelId="{B32CA6C3-8648-4164-A381-4234B9B36E7A}" type="parTrans" cxnId="{DEA36A0C-4408-4415-A306-9CBDE6D1E036}">
      <dgm:prSet/>
      <dgm:spPr/>
      <dgm:t>
        <a:bodyPr/>
        <a:lstStyle/>
        <a:p>
          <a:endParaRPr lang="en-GB" sz="1200"/>
        </a:p>
      </dgm:t>
    </dgm:pt>
    <dgm:pt modelId="{22F250CB-5BBD-4425-BC75-1A9480B64F3B}" type="sibTrans" cxnId="{DEA36A0C-4408-4415-A306-9CBDE6D1E036}">
      <dgm:prSet/>
      <dgm:spPr/>
      <dgm:t>
        <a:bodyPr/>
        <a:lstStyle/>
        <a:p>
          <a:endParaRPr lang="en-GB" sz="12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noProof="0" dirty="0" err="1"/>
            <a:t>Tiedot</a:t>
          </a:r>
          <a:endParaRPr lang="en-US" sz="1200"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Analyysi</a:t>
          </a:r>
          <a:endParaRPr lang="en-US" sz="1200" b="0"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a:t>Palaute</a:t>
          </a:r>
          <a:endParaRPr lang="en-US" sz="1200" b="0"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Tarjous</a:t>
          </a:r>
          <a:r>
            <a:rPr lang="en-US" sz="1200" b="0" kern="1200" dirty="0"/>
            <a:t> ja </a:t>
          </a:r>
          <a:r>
            <a:rPr lang="en-US" sz="1200" b="0" kern="1200" dirty="0" err="1"/>
            <a:t>sopimus</a:t>
          </a:r>
          <a:endParaRPr lang="en-US" sz="1200" b="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b="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b="0" kern="1200" noProof="0" dirty="0"/>
        </a:p>
      </dsp:txBody>
      <dsp:txXfrm>
        <a:off x="9752123" y="1543506"/>
        <a:ext cx="1008279" cy="67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Analyysi</a:t>
          </a:r>
          <a:endParaRPr lang="en-US" sz="1200"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a:t>Palaute</a:t>
          </a:r>
          <a:endParaRPr lang="en-US" sz="1200"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Tarjous</a:t>
          </a:r>
          <a:r>
            <a:rPr lang="en-US" sz="1200" b="0" kern="1200" dirty="0"/>
            <a:t> ja </a:t>
          </a:r>
          <a:r>
            <a:rPr lang="en-US" sz="1200" b="0" kern="1200" dirty="0" err="1"/>
            <a:t>sopimus</a:t>
          </a:r>
          <a:endParaRPr lang="en-US" sz="12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a:t>Palaute</a:t>
          </a:r>
          <a:endParaRPr lang="en-US" sz="1200"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Tarjous</a:t>
          </a:r>
          <a:r>
            <a:rPr lang="en-US" sz="1200" b="0" kern="1200" dirty="0"/>
            <a:t> ja </a:t>
          </a:r>
          <a:r>
            <a:rPr lang="en-US" sz="1200" b="0" kern="1200" dirty="0" err="1"/>
            <a:t>sopimus</a:t>
          </a:r>
          <a:endParaRPr lang="en-US" sz="12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a:t>Palaute</a:t>
          </a:r>
          <a:endParaRPr lang="en-US" sz="1200"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Tarjous</a:t>
          </a:r>
          <a:r>
            <a:rPr lang="en-US" sz="1200" b="0" kern="1200" dirty="0"/>
            <a:t> ja </a:t>
          </a:r>
          <a:r>
            <a:rPr lang="en-US" sz="1200" b="0" kern="1200" dirty="0" err="1"/>
            <a:t>sopimus</a:t>
          </a:r>
          <a:endParaRPr lang="en-US" sz="12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t>Palaute</a:t>
          </a:r>
          <a:endParaRPr lang="en-US" sz="1200" b="1"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Tarjous</a:t>
          </a:r>
          <a:r>
            <a:rPr lang="en-US" sz="1200" b="0" kern="1200" dirty="0"/>
            <a:t> ja </a:t>
          </a:r>
          <a:r>
            <a:rPr lang="en-US" sz="1200" b="0" kern="1200" dirty="0" err="1"/>
            <a:t>sopimus</a:t>
          </a:r>
          <a:endParaRPr lang="en-US" sz="1200"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t>Palaute</a:t>
          </a:r>
          <a:endParaRPr lang="en-US" sz="1200" b="1"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Tarjous</a:t>
          </a:r>
          <a:r>
            <a:rPr lang="en-US" sz="1200" b="1" kern="1200" dirty="0"/>
            <a:t> ja </a:t>
          </a:r>
          <a:r>
            <a:rPr lang="en-US" sz="1200" b="1" kern="1200" dirty="0" err="1"/>
            <a:t>sopimus</a:t>
          </a:r>
          <a:endParaRPr lang="en-US" sz="12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noProof="0" dirty="0" err="1"/>
            <a:t>Toteutus</a:t>
          </a:r>
          <a:endParaRPr lang="en-US" sz="1200"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t>Palaute</a:t>
          </a:r>
          <a:endParaRPr lang="en-US" sz="1200" b="1"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Tarjous</a:t>
          </a:r>
          <a:r>
            <a:rPr lang="en-US" sz="1200" b="1" kern="1200" dirty="0"/>
            <a:t> ja </a:t>
          </a:r>
          <a:r>
            <a:rPr lang="en-US" sz="1200" b="1" kern="1200" dirty="0" err="1"/>
            <a:t>sopimus</a:t>
          </a:r>
          <a:endParaRPr lang="en-US" sz="12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Toteutus</a:t>
          </a:r>
          <a:endParaRPr lang="en-US" sz="1200" b="1"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kern="1200" dirty="0" err="1"/>
            <a:t>Arviointi</a:t>
          </a:r>
          <a:endParaRPr lang="en-US" sz="1200" kern="1200" noProof="0" dirty="0"/>
        </a:p>
      </dsp:txBody>
      <dsp:txXfrm>
        <a:off x="9752123" y="1543506"/>
        <a:ext cx="1008279" cy="67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i-FI" sz="1200" b="1" kern="1200" dirty="0"/>
            <a:t>Aloitus</a:t>
          </a:r>
          <a:endParaRPr lang="en-US" sz="1200" b="1"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Tiedot</a:t>
          </a:r>
          <a:endParaRPr lang="en-US" sz="1200" b="1" kern="1200" noProof="0" dirty="0"/>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Analyysi</a:t>
          </a:r>
          <a:endParaRPr lang="en-US" sz="1200" b="1" kern="1200" noProof="0" dirty="0"/>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t>Palaute</a:t>
          </a:r>
          <a:endParaRPr lang="en-US" sz="1200" b="1" kern="1200" noProof="0" dirty="0"/>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Tarjous</a:t>
          </a:r>
          <a:r>
            <a:rPr lang="en-US" sz="1200" b="1" kern="1200" dirty="0"/>
            <a:t> ja </a:t>
          </a:r>
          <a:r>
            <a:rPr lang="en-US" sz="1200" b="1" kern="1200" dirty="0" err="1"/>
            <a:t>sopimus</a:t>
          </a:r>
          <a:endParaRPr lang="en-US" sz="1200" b="1" kern="1200" noProof="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noProof="0" dirty="0" err="1"/>
            <a:t>Toteutus</a:t>
          </a:r>
          <a:endParaRPr lang="en-US" sz="1200" b="1" kern="1200" noProof="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err="1"/>
            <a:t>Arviointi</a:t>
          </a:r>
          <a:endParaRPr lang="en-US" sz="1200" b="1" kern="1200" noProof="0" dirty="0"/>
        </a:p>
      </dsp:txBody>
      <dsp:txXfrm>
        <a:off x="9752123" y="1543506"/>
        <a:ext cx="1008279" cy="6721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01/09/2022</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6"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2" algn="l" defTabSz="914332" rtl="0" eaLnBrk="1" latinLnBrk="0" hangingPunct="1">
      <a:defRPr sz="1200" kern="1200">
        <a:solidFill>
          <a:schemeClr val="tx1"/>
        </a:solidFill>
        <a:latin typeface="+mn-lt"/>
        <a:ea typeface="+mn-ea"/>
        <a:cs typeface="+mn-cs"/>
      </a:defRPr>
    </a:lvl5pPr>
    <a:lvl6pPr marL="2285828"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6"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C2A539B-F60E-E844-9794-ABC62BAC4039}" type="slidenum">
              <a:rPr lang="en-US" smtClean="0"/>
              <a:t>2</a:t>
            </a:fld>
            <a:endParaRPr lang="en-US" dirty="0"/>
          </a:p>
        </p:txBody>
      </p:sp>
    </p:spTree>
    <p:extLst>
      <p:ext uri="{BB962C8B-B14F-4D97-AF65-F5344CB8AC3E}">
        <p14:creationId xmlns:p14="http://schemas.microsoft.com/office/powerpoint/2010/main" val="246033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title">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CC8BCE6C-42BD-0245-B6BE-B2F74908A53D}"/>
              </a:ext>
            </a:extLst>
          </p:cNvPr>
          <p:cNvSpPr>
            <a:spLocks noGrp="1"/>
          </p:cNvSpPr>
          <p:nvPr>
            <p:ph type="body" sz="quarter" idx="15" hasCustomPrompt="1"/>
          </p:nvPr>
        </p:nvSpPr>
        <p:spPr>
          <a:xfrm>
            <a:off x="514350" y="2311400"/>
            <a:ext cx="7580312" cy="558800"/>
          </a:xfrm>
          <a:prstGeom prst="rect">
            <a:avLst/>
          </a:prstGeom>
        </p:spPr>
        <p:txBody>
          <a:bodyPr>
            <a:noAutofit/>
          </a:bodyPr>
          <a:lstStyle>
            <a:lvl1pPr marL="0" indent="0">
              <a:buNone/>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One row headline</a:t>
            </a:r>
          </a:p>
        </p:txBody>
      </p:sp>
      <p:sp>
        <p:nvSpPr>
          <p:cNvPr id="14" name="Text Placeholder 19">
            <a:extLst>
              <a:ext uri="{FF2B5EF4-FFF2-40B4-BE49-F238E27FC236}">
                <a16:creationId xmlns:a16="http://schemas.microsoft.com/office/drawing/2014/main" id="{24859C7C-E702-B843-8E27-AB6E10FF1D1E}"/>
              </a:ext>
            </a:extLst>
          </p:cNvPr>
          <p:cNvSpPr>
            <a:spLocks noGrp="1"/>
          </p:cNvSpPr>
          <p:nvPr>
            <p:ph type="body" sz="quarter" idx="16" hasCustomPrompt="1"/>
          </p:nvPr>
        </p:nvSpPr>
        <p:spPr>
          <a:xfrm>
            <a:off x="494685" y="2870200"/>
            <a:ext cx="7580313" cy="558800"/>
          </a:xfrm>
          <a:prstGeom prst="rect">
            <a:avLst/>
          </a:prstGeom>
        </p:spPr>
        <p:txBody>
          <a:bodyPr>
            <a:noAutofit/>
          </a:bodyPr>
          <a:lstStyle>
            <a:lvl1pPr marL="0" indent="0">
              <a:buNone/>
              <a:defRPr sz="18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text</a:t>
            </a:r>
          </a:p>
        </p:txBody>
      </p:sp>
      <p:pic>
        <p:nvPicPr>
          <p:cNvPr id="5" name="Graphic 4">
            <a:extLst>
              <a:ext uri="{FF2B5EF4-FFF2-40B4-BE49-F238E27FC236}">
                <a16:creationId xmlns:a16="http://schemas.microsoft.com/office/drawing/2014/main" id="{77450B4A-F9C0-4987-ACD4-BDAD4FF0B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1895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 left_and_image">
    <p:bg>
      <p:bgPr>
        <a:solidFill>
          <a:schemeClr val="bg1"/>
        </a:solidFill>
        <a:effectLst/>
      </p:bgPr>
    </p:bg>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Picture Placeholder 3">
            <a:extLst>
              <a:ext uri="{FF2B5EF4-FFF2-40B4-BE49-F238E27FC236}">
                <a16:creationId xmlns:a16="http://schemas.microsoft.com/office/drawing/2014/main" id="{9F55F25D-B866-1640-A6C9-AFCDBE9C99DF}"/>
              </a:ext>
            </a:extLst>
          </p:cNvPr>
          <p:cNvSpPr>
            <a:spLocks noGrp="1"/>
          </p:cNvSpPr>
          <p:nvPr>
            <p:ph type="pic" sz="quarter" idx="15"/>
          </p:nvPr>
        </p:nvSpPr>
        <p:spPr>
          <a:xfrm>
            <a:off x="6096000" y="0"/>
            <a:ext cx="6096000" cy="6858000"/>
          </a:xfrm>
        </p:spPr>
        <p:txBody>
          <a:bodyPr/>
          <a:lstStyle/>
          <a:p>
            <a:endParaRPr lang="en-GB"/>
          </a:p>
        </p:txBody>
      </p:sp>
      <p:sp>
        <p:nvSpPr>
          <p:cNvPr id="5" name="Slide Number Placeholder 5">
            <a:extLst>
              <a:ext uri="{FF2B5EF4-FFF2-40B4-BE49-F238E27FC236}">
                <a16:creationId xmlns:a16="http://schemas.microsoft.com/office/drawing/2014/main" id="{76A07D9E-6479-0B46-A6CA-72A760365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11140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right_and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7A076C-2188-364D-9F27-40C9744FE92F}"/>
              </a:ext>
            </a:extLst>
          </p:cNvPr>
          <p:cNvSpPr>
            <a:spLocks noGrp="1"/>
          </p:cNvSpPr>
          <p:nvPr>
            <p:ph type="pic" sz="quarter" idx="15"/>
          </p:nvPr>
        </p:nvSpPr>
        <p:spPr>
          <a:xfrm>
            <a:off x="0" y="0"/>
            <a:ext cx="6096000" cy="6858000"/>
          </a:xfrm>
        </p:spPr>
        <p:txBody>
          <a:bodyPr/>
          <a:lstStyle/>
          <a:p>
            <a:endParaRPr lang="en-GB"/>
          </a:p>
        </p:txBody>
      </p:sp>
      <p:sp>
        <p:nvSpPr>
          <p:cNvPr id="5" name="Slide Number Placeholder 5">
            <a:extLst>
              <a:ext uri="{FF2B5EF4-FFF2-40B4-BE49-F238E27FC236}">
                <a16:creationId xmlns:a16="http://schemas.microsoft.com/office/drawing/2014/main" id="{29BEE0F7-30D9-6B42-9B82-F63E620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
        <p:nvSpPr>
          <p:cNvPr id="6" name="Text Placeholder 19">
            <a:extLst>
              <a:ext uri="{FF2B5EF4-FFF2-40B4-BE49-F238E27FC236}">
                <a16:creationId xmlns:a16="http://schemas.microsoft.com/office/drawing/2014/main" id="{FC441195-33DC-4D41-8D54-FA5037F8C9A6}"/>
              </a:ext>
            </a:extLst>
          </p:cNvPr>
          <p:cNvSpPr>
            <a:spLocks noGrp="1"/>
          </p:cNvSpPr>
          <p:nvPr>
            <p:ph type="body" sz="quarter" idx="16" hasCustomPrompt="1"/>
          </p:nvPr>
        </p:nvSpPr>
        <p:spPr>
          <a:xfrm>
            <a:off x="6563493" y="877607"/>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7" name="Text Placeholder 2">
            <a:extLst>
              <a:ext uri="{FF2B5EF4-FFF2-40B4-BE49-F238E27FC236}">
                <a16:creationId xmlns:a16="http://schemas.microsoft.com/office/drawing/2014/main" id="{3C99B6A0-288E-E547-8D3C-BB9EA2929BF8}"/>
              </a:ext>
            </a:extLst>
          </p:cNvPr>
          <p:cNvSpPr>
            <a:spLocks noGrp="1"/>
          </p:cNvSpPr>
          <p:nvPr>
            <p:ph type="body" sz="quarter" idx="17" hasCustomPrompt="1"/>
          </p:nvPr>
        </p:nvSpPr>
        <p:spPr>
          <a:xfrm>
            <a:off x="6563493" y="1604807"/>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Tree>
    <p:extLst>
      <p:ext uri="{BB962C8B-B14F-4D97-AF65-F5344CB8AC3E}">
        <p14:creationId xmlns:p14="http://schemas.microsoft.com/office/powerpoint/2010/main" val="279162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457E848B-447B-8A40-AF3F-F2318E700B1A}"/>
              </a:ext>
            </a:extLst>
          </p:cNvPr>
          <p:cNvSpPr>
            <a:spLocks noGrp="1"/>
          </p:cNvSpPr>
          <p:nvPr>
            <p:ph type="pic" sz="quarter" idx="11" hasCustomPrompt="1"/>
          </p:nvPr>
        </p:nvSpPr>
        <p:spPr>
          <a:xfrm>
            <a:off x="1" y="0"/>
            <a:ext cx="12191999"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E2401B24-9293-0C4C-8499-EDB52CC0CDDC}"/>
              </a:ext>
            </a:extLst>
          </p:cNvPr>
          <p:cNvSpPr>
            <a:spLocks noGrp="1"/>
          </p:cNvSpPr>
          <p:nvPr>
            <p:ph type="sldNum" sz="quarter" idx="12"/>
          </p:nvPr>
        </p:nvSpPr>
        <p:spPr/>
        <p:txBody>
          <a:bodyPr/>
          <a:lstStyle/>
          <a:p>
            <a:fld id="{D85ADF48-4DB7-7B4C-8E0B-930749D4F9C4}" type="slidenum">
              <a:rPr lang="en-GB" smtClean="0"/>
              <a:t>‹#›</a:t>
            </a:fld>
            <a:endParaRPr lang="en-GB"/>
          </a:p>
        </p:txBody>
      </p:sp>
    </p:spTree>
    <p:extLst>
      <p:ext uri="{BB962C8B-B14F-4D97-AF65-F5344CB8AC3E}">
        <p14:creationId xmlns:p14="http://schemas.microsoft.com/office/powerpoint/2010/main" val="26297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6545263" y="0"/>
            <a:ext cx="5646737"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5C50A8D3-EF63-1E49-9FA0-489679315AE1}"/>
              </a:ext>
            </a:extLst>
          </p:cNvPr>
          <p:cNvSpPr>
            <a:spLocks noGrp="1"/>
          </p:cNvSpPr>
          <p:nvPr>
            <p:ph type="sldNum" sz="quarter" idx="15"/>
          </p:nvPr>
        </p:nvSpPr>
        <p:spPr/>
        <p:txBody>
          <a:bodyPr/>
          <a:lstStyle/>
          <a:p>
            <a:fld id="{D85ADF48-4DB7-7B4C-8E0B-930749D4F9C4}" type="slidenum">
              <a:rPr lang="en-GB" smtClean="0"/>
              <a:t>‹#›</a:t>
            </a:fld>
            <a:endParaRPr lang="en-GB"/>
          </a:p>
        </p:txBody>
      </p:sp>
      <p:sp>
        <p:nvSpPr>
          <p:cNvPr id="5" name="Text Placeholder 19">
            <a:extLst>
              <a:ext uri="{FF2B5EF4-FFF2-40B4-BE49-F238E27FC236}">
                <a16:creationId xmlns:a16="http://schemas.microsoft.com/office/drawing/2014/main" id="{6F0B07B2-A377-1A4F-9373-509727D53BBA}"/>
              </a:ext>
            </a:extLst>
          </p:cNvPr>
          <p:cNvSpPr>
            <a:spLocks noGrp="1"/>
          </p:cNvSpPr>
          <p:nvPr>
            <p:ph type="body" sz="quarter" idx="13" hasCustomPrompt="1"/>
          </p:nvPr>
        </p:nvSpPr>
        <p:spPr>
          <a:xfrm>
            <a:off x="524351" y="2307082"/>
            <a:ext cx="5122387" cy="1793431"/>
          </a:xfrm>
          <a:prstGeom prst="rect">
            <a:avLst/>
          </a:prstGeom>
        </p:spPr>
        <p:txBody>
          <a:bodyPr anchor="t">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Three row chapter slide</a:t>
            </a:r>
          </a:p>
        </p:txBody>
      </p:sp>
    </p:spTree>
    <p:extLst>
      <p:ext uri="{BB962C8B-B14F-4D97-AF65-F5344CB8AC3E}">
        <p14:creationId xmlns:p14="http://schemas.microsoft.com/office/powerpoint/2010/main" val="41511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A72F34B4-F4BD-454F-A4C0-48BC98899569}"/>
              </a:ext>
            </a:extLst>
          </p:cNvPr>
          <p:cNvSpPr>
            <a:spLocks noGrp="1"/>
          </p:cNvSpPr>
          <p:nvPr>
            <p:ph type="body" sz="quarter" idx="13" hasCustomPrompt="1"/>
          </p:nvPr>
        </p:nvSpPr>
        <p:spPr>
          <a:xfrm>
            <a:off x="469197" y="514800"/>
            <a:ext cx="10757603"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02808E5A-C8B3-6E4D-A7E8-D968D42823D5}"/>
              </a:ext>
            </a:extLst>
          </p:cNvPr>
          <p:cNvSpPr>
            <a:spLocks noGrp="1"/>
          </p:cNvSpPr>
          <p:nvPr>
            <p:ph type="sldNum" sz="quarter" idx="23"/>
          </p:nvPr>
        </p:nvSpPr>
        <p:spPr/>
        <p:txBody>
          <a:bodyPr/>
          <a:lstStyle/>
          <a:p>
            <a:fld id="{D85ADF48-4DB7-7B4C-8E0B-930749D4F9C4}" type="slidenum">
              <a:rPr lang="en-GB" smtClean="0"/>
              <a:t>‹#›</a:t>
            </a:fld>
            <a:endParaRPr lang="en-GB"/>
          </a:p>
        </p:txBody>
      </p:sp>
      <p:sp>
        <p:nvSpPr>
          <p:cNvPr id="10" name="Content Placeholder 3">
            <a:extLst>
              <a:ext uri="{FF2B5EF4-FFF2-40B4-BE49-F238E27FC236}">
                <a16:creationId xmlns:a16="http://schemas.microsoft.com/office/drawing/2014/main" id="{E146FBD5-EBA8-814C-A86C-F1F9EFDC1AD2}"/>
              </a:ext>
            </a:extLst>
          </p:cNvPr>
          <p:cNvSpPr>
            <a:spLocks noGrp="1"/>
          </p:cNvSpPr>
          <p:nvPr>
            <p:ph sz="quarter" idx="24"/>
          </p:nvPr>
        </p:nvSpPr>
        <p:spPr>
          <a:xfrm>
            <a:off x="514350"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9">
            <a:extLst>
              <a:ext uri="{FF2B5EF4-FFF2-40B4-BE49-F238E27FC236}">
                <a16:creationId xmlns:a16="http://schemas.microsoft.com/office/drawing/2014/main" id="{C80E7052-C3C5-9B4A-9ECD-047EDC67BD3C}"/>
              </a:ext>
            </a:extLst>
          </p:cNvPr>
          <p:cNvSpPr>
            <a:spLocks noGrp="1"/>
          </p:cNvSpPr>
          <p:nvPr>
            <p:ph type="body" sz="quarter" idx="17" hasCustomPrompt="1"/>
          </p:nvPr>
        </p:nvSpPr>
        <p:spPr>
          <a:xfrm>
            <a:off x="515256"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7" name="Text Placeholder 19">
            <a:extLst>
              <a:ext uri="{FF2B5EF4-FFF2-40B4-BE49-F238E27FC236}">
                <a16:creationId xmlns:a16="http://schemas.microsoft.com/office/drawing/2014/main" id="{479FBEA1-E151-6943-AF73-58EEF78A00A8}"/>
              </a:ext>
            </a:extLst>
          </p:cNvPr>
          <p:cNvSpPr>
            <a:spLocks noGrp="1"/>
          </p:cNvSpPr>
          <p:nvPr>
            <p:ph type="body" sz="quarter" idx="18" hasCustomPrompt="1"/>
          </p:nvPr>
        </p:nvSpPr>
        <p:spPr>
          <a:xfrm>
            <a:off x="4397375"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19">
            <a:extLst>
              <a:ext uri="{FF2B5EF4-FFF2-40B4-BE49-F238E27FC236}">
                <a16:creationId xmlns:a16="http://schemas.microsoft.com/office/drawing/2014/main" id="{B98AEADA-8BB0-214F-B295-08266D020E34}"/>
              </a:ext>
            </a:extLst>
          </p:cNvPr>
          <p:cNvSpPr>
            <a:spLocks noGrp="1"/>
          </p:cNvSpPr>
          <p:nvPr>
            <p:ph type="body" sz="quarter" idx="19" hasCustomPrompt="1"/>
          </p:nvPr>
        </p:nvSpPr>
        <p:spPr>
          <a:xfrm>
            <a:off x="8279494" y="1621467"/>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9" name="Content Placeholder 3">
            <a:extLst>
              <a:ext uri="{FF2B5EF4-FFF2-40B4-BE49-F238E27FC236}">
                <a16:creationId xmlns:a16="http://schemas.microsoft.com/office/drawing/2014/main" id="{DF1501BB-8BC3-C843-82C7-B042376EF25E}"/>
              </a:ext>
            </a:extLst>
          </p:cNvPr>
          <p:cNvSpPr>
            <a:spLocks noGrp="1"/>
          </p:cNvSpPr>
          <p:nvPr>
            <p:ph sz="quarter" idx="25"/>
          </p:nvPr>
        </p:nvSpPr>
        <p:spPr>
          <a:xfrm>
            <a:off x="4397375"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20" name="Content Placeholder 3">
            <a:extLst>
              <a:ext uri="{FF2B5EF4-FFF2-40B4-BE49-F238E27FC236}">
                <a16:creationId xmlns:a16="http://schemas.microsoft.com/office/drawing/2014/main" id="{9C3184C6-8389-3F43-BA24-BDD77782A6CE}"/>
              </a:ext>
            </a:extLst>
          </p:cNvPr>
          <p:cNvSpPr>
            <a:spLocks noGrp="1"/>
          </p:cNvSpPr>
          <p:nvPr>
            <p:ph sz="quarter" idx="26"/>
          </p:nvPr>
        </p:nvSpPr>
        <p:spPr>
          <a:xfrm>
            <a:off x="8285162"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uthor slide - horizontal">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9E7FF15-68BC-422B-8B49-9AD5E3C30318}"/>
              </a:ext>
            </a:extLst>
          </p:cNvPr>
          <p:cNvSpPr>
            <a:spLocks noGrp="1"/>
          </p:cNvSpPr>
          <p:nvPr>
            <p:ph type="pic" sz="quarter" idx="19" hasCustomPrompt="1"/>
          </p:nvPr>
        </p:nvSpPr>
        <p:spPr>
          <a:xfrm>
            <a:off x="6096000" y="0"/>
            <a:ext cx="6096000" cy="6858000"/>
          </a:xfrm>
          <a:solidFill>
            <a:schemeClr val="bg1">
              <a:lumMod val="95000"/>
            </a:schemeClr>
          </a:solidFill>
          <a:ln>
            <a:noFill/>
          </a:ln>
        </p:spPr>
        <p:txBody>
          <a:bodyPr/>
          <a:lstStyle>
            <a:lvl1pPr marL="0" indent="0" algn="ctr">
              <a:buNone/>
              <a:defRPr>
                <a:solidFill>
                  <a:schemeClr val="bg1">
                    <a:lumMod val="50000"/>
                  </a:schemeClr>
                </a:solidFill>
              </a:defRPr>
            </a:lvl1pPr>
          </a:lstStyle>
          <a:p>
            <a:r>
              <a:rPr lang="sv-SE" dirty="0"/>
              <a:t>[INSERT IMAGE]</a:t>
            </a:r>
            <a:endParaRPr lang="en-GB" dirty="0"/>
          </a:p>
        </p:txBody>
      </p:sp>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0" indent="0">
              <a:lnSpc>
                <a:spcPts val="1800"/>
              </a:lnSpc>
              <a:spcBef>
                <a:spcPts val="1000"/>
              </a:spcBef>
              <a:buFont typeface="Arial" panose="020B0604020202020204" pitchFamily="34" charset="0"/>
              <a:buNone/>
              <a:defRPr sz="16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marL="914332" indent="0">
              <a:lnSpc>
                <a:spcPts val="1800"/>
              </a:lnSpc>
              <a:spcBef>
                <a:spcPts val="1000"/>
              </a:spcBef>
              <a:buNone/>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dirty="0"/>
              <a:t>Text </a:t>
            </a:r>
          </a:p>
          <a:p>
            <a:pPr lvl="2"/>
            <a:endParaRPr lang="sv-SE" dirty="0"/>
          </a:p>
        </p:txBody>
      </p:sp>
      <p:sp>
        <p:nvSpPr>
          <p:cNvPr id="3" name="Text Placeholder 2">
            <a:extLst>
              <a:ext uri="{FF2B5EF4-FFF2-40B4-BE49-F238E27FC236}">
                <a16:creationId xmlns:a16="http://schemas.microsoft.com/office/drawing/2014/main" id="{39E7D6F1-86D7-4409-972C-D905737DAA1A}"/>
              </a:ext>
            </a:extLst>
          </p:cNvPr>
          <p:cNvSpPr>
            <a:spLocks noGrp="1"/>
          </p:cNvSpPr>
          <p:nvPr>
            <p:ph type="body" sz="quarter" idx="20" hasCustomPrompt="1"/>
          </p:nvPr>
        </p:nvSpPr>
        <p:spPr>
          <a:xfrm>
            <a:off x="6096000" y="5011200"/>
            <a:ext cx="6096000" cy="1846800"/>
          </a:xfrm>
          <a:solidFill>
            <a:srgbClr val="002E5F">
              <a:alpha val="58824"/>
            </a:srgbClr>
          </a:solidFill>
        </p:spPr>
        <p:txBody>
          <a:bodyPr/>
          <a:lstStyle>
            <a:lvl1pPr marL="0" indent="0">
              <a:buNone/>
              <a:defRPr/>
            </a:lvl1pPr>
          </a:lstStyle>
          <a:p>
            <a:pPr lvl="0"/>
            <a:r>
              <a:rPr lang="sv-SE" dirty="0"/>
              <a:t>  </a:t>
            </a:r>
            <a:endParaRPr lang="en-GB" dirty="0"/>
          </a:p>
        </p:txBody>
      </p:sp>
      <p:sp>
        <p:nvSpPr>
          <p:cNvPr id="10" name="Text Placeholder 9">
            <a:extLst>
              <a:ext uri="{FF2B5EF4-FFF2-40B4-BE49-F238E27FC236}">
                <a16:creationId xmlns:a16="http://schemas.microsoft.com/office/drawing/2014/main" id="{9B2DA76E-9888-4140-A879-127FFC2BD3B7}"/>
              </a:ext>
            </a:extLst>
          </p:cNvPr>
          <p:cNvSpPr>
            <a:spLocks noGrp="1"/>
          </p:cNvSpPr>
          <p:nvPr>
            <p:ph type="body" sz="quarter" idx="21" hasCustomPrompt="1"/>
          </p:nvPr>
        </p:nvSpPr>
        <p:spPr>
          <a:xfrm>
            <a:off x="6547954" y="5175452"/>
            <a:ext cx="2120900" cy="441325"/>
          </a:xfrm>
        </p:spPr>
        <p:txBody>
          <a:bodyPr anchor="ctr"/>
          <a:lstStyle>
            <a:lvl1pPr marL="0" indent="0" algn="l">
              <a:buNone/>
              <a:defRPr b="1">
                <a:solidFill>
                  <a:schemeClr val="bg1"/>
                </a:solidFill>
              </a:defRPr>
            </a:lvl1pPr>
          </a:lstStyle>
          <a:p>
            <a:pPr lvl="0"/>
            <a:r>
              <a:rPr lang="en-US" dirty="0"/>
              <a:t>Author Name</a:t>
            </a:r>
            <a:endParaRPr lang="en-GB" dirty="0"/>
          </a:p>
        </p:txBody>
      </p:sp>
      <p:sp>
        <p:nvSpPr>
          <p:cNvPr id="12" name="Text Placeholder 9">
            <a:extLst>
              <a:ext uri="{FF2B5EF4-FFF2-40B4-BE49-F238E27FC236}">
                <a16:creationId xmlns:a16="http://schemas.microsoft.com/office/drawing/2014/main" id="{2C1BE2E7-7F7F-4F49-8503-A35A9A85C46E}"/>
              </a:ext>
            </a:extLst>
          </p:cNvPr>
          <p:cNvSpPr>
            <a:spLocks noGrp="1"/>
          </p:cNvSpPr>
          <p:nvPr>
            <p:ph type="body" sz="quarter" idx="22" hasCustomPrompt="1"/>
          </p:nvPr>
        </p:nvSpPr>
        <p:spPr>
          <a:xfrm>
            <a:off x="6547954" y="5611091"/>
            <a:ext cx="5174849" cy="814649"/>
          </a:xfrm>
        </p:spPr>
        <p:txBody>
          <a:bodyPr anchor="ctr">
            <a:normAutofit/>
          </a:bodyPr>
          <a:lstStyle>
            <a:lvl1pPr marL="0" indent="0" algn="l">
              <a:lnSpc>
                <a:spcPct val="100000"/>
              </a:lnSpc>
              <a:buNone/>
              <a:defRPr sz="1600" b="0">
                <a:solidFill>
                  <a:schemeClr val="bg1"/>
                </a:solidFill>
              </a:defRPr>
            </a:lvl1pPr>
          </a:lstStyle>
          <a:p>
            <a:pPr lvl="0"/>
            <a:r>
              <a:rPr lang="en-US" dirty="0"/>
              <a:t>Author bio. A brief description of the author’s role at </a:t>
            </a:r>
            <a:r>
              <a:rPr lang="en-US" dirty="0" err="1"/>
              <a:t>Bufab</a:t>
            </a:r>
            <a:r>
              <a:rPr lang="en-US" dirty="0"/>
              <a:t> and information about their experience and background.</a:t>
            </a:r>
            <a:endParaRPr lang="en-GB" dirty="0"/>
          </a:p>
        </p:txBody>
      </p:sp>
      <p:sp>
        <p:nvSpPr>
          <p:cNvPr id="13" name="Text Placeholder 9">
            <a:extLst>
              <a:ext uri="{FF2B5EF4-FFF2-40B4-BE49-F238E27FC236}">
                <a16:creationId xmlns:a16="http://schemas.microsoft.com/office/drawing/2014/main" id="{5AF3FEB3-0C03-46BF-8856-58969A86CB05}"/>
              </a:ext>
            </a:extLst>
          </p:cNvPr>
          <p:cNvSpPr>
            <a:spLocks noGrp="1"/>
          </p:cNvSpPr>
          <p:nvPr>
            <p:ph type="body" sz="quarter" idx="23" hasCustomPrompt="1"/>
          </p:nvPr>
        </p:nvSpPr>
        <p:spPr>
          <a:xfrm>
            <a:off x="6547954" y="6425740"/>
            <a:ext cx="2120900" cy="290783"/>
          </a:xfrm>
        </p:spPr>
        <p:txBody>
          <a:bodyPr anchor="ctr">
            <a:normAutofit/>
          </a:bodyPr>
          <a:lstStyle>
            <a:lvl1pPr marL="0" indent="0" algn="l">
              <a:buNone/>
              <a:defRPr sz="1000" b="0">
                <a:solidFill>
                  <a:schemeClr val="bg1"/>
                </a:solidFill>
              </a:defRPr>
            </a:lvl1pPr>
          </a:lstStyle>
          <a:p>
            <a:pPr lvl="0"/>
            <a:r>
              <a:rPr lang="en-US" dirty="0"/>
              <a:t>firstname.lastname@bufab.com</a:t>
            </a:r>
            <a:endParaRPr lang="en-GB" dirty="0"/>
          </a:p>
        </p:txBody>
      </p:sp>
    </p:spTree>
    <p:extLst>
      <p:ext uri="{BB962C8B-B14F-4D97-AF65-F5344CB8AC3E}">
        <p14:creationId xmlns:p14="http://schemas.microsoft.com/office/powerpoint/2010/main" val="21101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st slide - updated - text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0" y="0"/>
            <a:ext cx="12191999" cy="6858000"/>
          </a:xfrm>
          <a:prstGeom prst="rect">
            <a:avLst/>
          </a:prstGeom>
          <a:solidFill>
            <a:schemeClr val="bg1">
              <a:lumMod val="85000"/>
            </a:schemeClr>
          </a:solidFill>
        </p:spPr>
        <p:txBody>
          <a:bodyPr>
            <a:normAutofit/>
          </a:bodyPr>
          <a:lstStyle>
            <a:lvl1pPr marL="0" indent="0" algn="ctr">
              <a:buNone/>
              <a:defRPr sz="2000">
                <a:solidFill>
                  <a:schemeClr val="bg1">
                    <a:lumMod val="50000"/>
                  </a:schemeClr>
                </a:solidFill>
              </a:defRPr>
            </a:lvl1pPr>
          </a:lstStyle>
          <a:p>
            <a:r>
              <a:rPr lang="en-GB" dirty="0"/>
              <a:t>[INSERT IMAGE]</a:t>
            </a:r>
          </a:p>
        </p:txBody>
      </p:sp>
      <p:sp>
        <p:nvSpPr>
          <p:cNvPr id="4" name="Text Placeholder 3">
            <a:extLst>
              <a:ext uri="{FF2B5EF4-FFF2-40B4-BE49-F238E27FC236}">
                <a16:creationId xmlns:a16="http://schemas.microsoft.com/office/drawing/2014/main" id="{E79196AF-1619-4F2D-B669-9743AABCF378}"/>
              </a:ext>
            </a:extLst>
          </p:cNvPr>
          <p:cNvSpPr>
            <a:spLocks noGrp="1"/>
          </p:cNvSpPr>
          <p:nvPr>
            <p:ph type="body" sz="quarter" idx="15" hasCustomPrompt="1"/>
          </p:nvPr>
        </p:nvSpPr>
        <p:spPr>
          <a:xfrm>
            <a:off x="7643813" y="0"/>
            <a:ext cx="4548187" cy="6858000"/>
          </a:xfrm>
          <a:solidFill>
            <a:srgbClr val="002E5F">
              <a:alpha val="58824"/>
            </a:srgbClr>
          </a:solidFill>
        </p:spPr>
        <p:txBody>
          <a:bodyPr/>
          <a:lstStyle>
            <a:lvl1pPr marL="0" indent="0">
              <a:buNone/>
              <a:defRPr/>
            </a:lvl1pPr>
          </a:lstStyle>
          <a:p>
            <a:pPr lvl="0"/>
            <a:r>
              <a:rPr lang="sv-SE" dirty="0"/>
              <a:t>    </a:t>
            </a:r>
            <a:endParaRPr lang="en-GB" dirty="0"/>
          </a:p>
        </p:txBody>
      </p:sp>
      <p:sp>
        <p:nvSpPr>
          <p:cNvPr id="12" name="Text Placeholder 19">
            <a:extLst>
              <a:ext uri="{FF2B5EF4-FFF2-40B4-BE49-F238E27FC236}">
                <a16:creationId xmlns:a16="http://schemas.microsoft.com/office/drawing/2014/main" id="{7424BE08-E779-B14A-9BF4-4EDCEDA8F08C}"/>
              </a:ext>
            </a:extLst>
          </p:cNvPr>
          <p:cNvSpPr>
            <a:spLocks noGrp="1"/>
          </p:cNvSpPr>
          <p:nvPr>
            <p:ph type="body" sz="quarter" idx="12" hasCustomPrompt="1"/>
          </p:nvPr>
        </p:nvSpPr>
        <p:spPr>
          <a:xfrm>
            <a:off x="8094662" y="1845426"/>
            <a:ext cx="3582987" cy="2884377"/>
          </a:xfrm>
          <a:prstGeom prst="rect">
            <a:avLst/>
          </a:prstGeom>
        </p:spPr>
        <p:txBody>
          <a:bodyPr>
            <a:no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dirty="0"/>
              <a:t>Click to add text</a:t>
            </a:r>
          </a:p>
        </p:txBody>
      </p:sp>
      <p:sp>
        <p:nvSpPr>
          <p:cNvPr id="8" name="Text Placeholder 19">
            <a:extLst>
              <a:ext uri="{FF2B5EF4-FFF2-40B4-BE49-F238E27FC236}">
                <a16:creationId xmlns:a16="http://schemas.microsoft.com/office/drawing/2014/main" id="{859D85F2-7F00-C74C-9140-2F10C76AEB87}"/>
              </a:ext>
            </a:extLst>
          </p:cNvPr>
          <p:cNvSpPr>
            <a:spLocks noGrp="1"/>
          </p:cNvSpPr>
          <p:nvPr>
            <p:ph type="body" sz="quarter" idx="13" hasCustomPrompt="1"/>
          </p:nvPr>
        </p:nvSpPr>
        <p:spPr>
          <a:xfrm>
            <a:off x="8094662" y="1097279"/>
            <a:ext cx="3582987" cy="542883"/>
          </a:xfrm>
          <a:prstGeom prst="rect">
            <a:avLst/>
          </a:prstGeom>
        </p:spPr>
        <p:txBody>
          <a:bodyPr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Thank you!</a:t>
            </a:r>
          </a:p>
        </p:txBody>
      </p:sp>
      <p:sp>
        <p:nvSpPr>
          <p:cNvPr id="10" name="Text Placeholder 9">
            <a:extLst>
              <a:ext uri="{FF2B5EF4-FFF2-40B4-BE49-F238E27FC236}">
                <a16:creationId xmlns:a16="http://schemas.microsoft.com/office/drawing/2014/main" id="{9E8C565A-8A81-4254-82A9-B39DCCC01E6F}"/>
              </a:ext>
            </a:extLst>
          </p:cNvPr>
          <p:cNvSpPr>
            <a:spLocks noGrp="1"/>
          </p:cNvSpPr>
          <p:nvPr>
            <p:ph type="body" sz="quarter" idx="16" hasCustomPrompt="1"/>
          </p:nvPr>
        </p:nvSpPr>
        <p:spPr>
          <a:xfrm>
            <a:off x="8094662" y="4935067"/>
            <a:ext cx="3582986" cy="665018"/>
          </a:xfrm>
          <a:solidFill>
            <a:schemeClr val="bg1"/>
          </a:solidFill>
          <a:ln>
            <a:noFill/>
          </a:ln>
        </p:spPr>
        <p:txBody>
          <a:bodyPr anchor="ctr"/>
          <a:lstStyle>
            <a:lvl1pPr marL="0" indent="0" algn="ctr">
              <a:buNone/>
              <a:defRPr b="1"/>
            </a:lvl1pPr>
          </a:lstStyle>
          <a:p>
            <a:pPr lvl="0"/>
            <a:r>
              <a:rPr lang="en-US" dirty="0"/>
              <a:t>CTA text here</a:t>
            </a:r>
            <a:endParaRPr lang="en-GB" dirty="0"/>
          </a:p>
        </p:txBody>
      </p:sp>
      <p:pic>
        <p:nvPicPr>
          <p:cNvPr id="11" name="Graphic 10">
            <a:extLst>
              <a:ext uri="{FF2B5EF4-FFF2-40B4-BE49-F238E27FC236}">
                <a16:creationId xmlns:a16="http://schemas.microsoft.com/office/drawing/2014/main" id="{95E26558-3164-4C1E-A945-D5D7AE496F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4388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F4C8BA6-8F63-4948-B239-9C64B6710776}"/>
              </a:ext>
            </a:extLst>
          </p:cNvPr>
          <p:cNvSpPr>
            <a:spLocks noGrp="1"/>
          </p:cNvSpPr>
          <p:nvPr>
            <p:ph type="title"/>
          </p:nvPr>
        </p:nvSpPr>
        <p:spPr>
          <a:xfrm>
            <a:off x="524209" y="514800"/>
            <a:ext cx="10515226" cy="716400"/>
          </a:xfrm>
          <a:prstGeom prst="rect">
            <a:avLst/>
          </a:prstGeom>
        </p:spPr>
        <p:txBody>
          <a:bodyPr vert="horz" lIns="91440" tIns="45720" rIns="91440" bIns="45720" rtlCol="0" anchor="t">
            <a:normAutofit/>
          </a:bodyPr>
          <a:lstStyle/>
          <a:p>
            <a:r>
              <a:rPr lang="en-GB" noProof="0" err="1"/>
              <a:t>Bufab</a:t>
            </a:r>
            <a:r>
              <a:rPr lang="en-GB" noProof="0"/>
              <a:t> master template </a:t>
            </a:r>
            <a:endParaRPr lang="en-US"/>
          </a:p>
        </p:txBody>
      </p:sp>
      <p:sp>
        <p:nvSpPr>
          <p:cNvPr id="5" name="Text Placeholder 2">
            <a:extLst>
              <a:ext uri="{FF2B5EF4-FFF2-40B4-BE49-F238E27FC236}">
                <a16:creationId xmlns:a16="http://schemas.microsoft.com/office/drawing/2014/main" id="{D0711C67-4799-804F-ABAF-AD2F24A18415}"/>
              </a:ext>
            </a:extLst>
          </p:cNvPr>
          <p:cNvSpPr>
            <a:spLocks noGrp="1"/>
          </p:cNvSpPr>
          <p:nvPr>
            <p:ph type="body" idx="1"/>
          </p:nvPr>
        </p:nvSpPr>
        <p:spPr>
          <a:xfrm>
            <a:off x="523835" y="1593057"/>
            <a:ext cx="10515600" cy="4302124"/>
          </a:xfrm>
          <a:prstGeom prst="rect">
            <a:avLst/>
          </a:prstGeom>
        </p:spPr>
        <p:txBody>
          <a:bodyPr vert="horz" lIns="91440" tIns="45720" rIns="91440" bIns="45720" rtlCol="0">
            <a:normAutofit/>
          </a:bodyPr>
          <a:lstStyle/>
          <a:p>
            <a:pPr lvl="0"/>
            <a:r>
              <a:rPr lang="sv-SE"/>
              <a:t>Text </a:t>
            </a:r>
          </a:p>
          <a:p>
            <a:pPr lvl="1"/>
            <a:r>
              <a:rPr lang="sv-SE"/>
              <a:t>Text </a:t>
            </a:r>
          </a:p>
          <a:p>
            <a:pPr lvl="2"/>
            <a:r>
              <a:rPr lang="sv-SE"/>
              <a:t>Text</a:t>
            </a:r>
          </a:p>
          <a:p>
            <a:pPr lvl="2"/>
            <a:endParaRPr lang="sv-SE"/>
          </a:p>
          <a:p>
            <a:pPr lvl="3"/>
            <a:endParaRPr lang="sv-SE"/>
          </a:p>
        </p:txBody>
      </p:sp>
      <p:sp>
        <p:nvSpPr>
          <p:cNvPr id="6" name="Slide Number Placeholder 5">
            <a:extLst>
              <a:ext uri="{FF2B5EF4-FFF2-40B4-BE49-F238E27FC236}">
                <a16:creationId xmlns:a16="http://schemas.microsoft.com/office/drawing/2014/main" id="{1EBBE32C-C3EE-8B4C-904D-6E45E0543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2717603809"/>
      </p:ext>
    </p:extLst>
  </p:cSld>
  <p:clrMap bg1="lt1" tx1="dk1" bg2="lt2" tx2="dk2" accent1="accent1" accent2="accent2" accent3="accent3" accent4="accent4" accent5="accent5" accent6="accent6" hlink="hlink" folHlink="folHlink"/>
  <p:sldLayoutIdLst>
    <p:sldLayoutId id="2147483884" r:id="rId1"/>
    <p:sldLayoutId id="2147483923" r:id="rId2"/>
    <p:sldLayoutId id="2147483924" r:id="rId3"/>
    <p:sldLayoutId id="2147483888" r:id="rId4"/>
    <p:sldLayoutId id="2147483890" r:id="rId5"/>
    <p:sldLayoutId id="2147483931" r:id="rId6"/>
    <p:sldLayoutId id="2147483944" r:id="rId7"/>
    <p:sldLayoutId id="214748394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332" rtl="0" eaLnBrk="1" latinLnBrk="0" hangingPunct="1">
        <a:lnSpc>
          <a:spcPct val="90000"/>
        </a:lnSpc>
        <a:spcBef>
          <a:spcPts val="1000"/>
        </a:spcBef>
        <a:buNone/>
        <a:defRPr sz="3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2" algn="l" defTabSz="914332" rtl="0" eaLnBrk="1" latinLnBrk="0" hangingPunct="1">
        <a:defRPr sz="1800" kern="1200">
          <a:solidFill>
            <a:schemeClr val="tx1"/>
          </a:solidFill>
          <a:latin typeface="+mn-lt"/>
          <a:ea typeface="+mn-ea"/>
          <a:cs typeface="+mn-cs"/>
        </a:defRPr>
      </a:lvl5pPr>
      <a:lvl6pPr marL="2285828"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2160">
          <p15:clr>
            <a:srgbClr val="C35EA4"/>
          </p15:clr>
        </p15:guide>
        <p15:guide id="3" orient="horz" pos="4065">
          <p15:clr>
            <a:srgbClr val="C35EA4"/>
          </p15:clr>
        </p15:guide>
        <p15:guide id="5" pos="7356">
          <p15:clr>
            <a:srgbClr val="C35EA4"/>
          </p15:clr>
        </p15:guide>
        <p15:guide id="6" pos="324">
          <p15:clr>
            <a:srgbClr val="C35EA4"/>
          </p15:clr>
        </p15:guide>
        <p15:guide id="7" orient="horz" pos="3713">
          <p15:clr>
            <a:srgbClr val="5ACBF0"/>
          </p15:clr>
        </p15:guide>
        <p15:guide id="8" orient="horz" pos="1004">
          <p15:clr>
            <a:srgbClr val="5ACBF0"/>
          </p15:clr>
        </p15:guide>
        <p15:guide id="9" pos="3557">
          <p15:clr>
            <a:srgbClr val="5ACBF0"/>
          </p15:clr>
        </p15:guide>
        <p15:guide id="10" pos="7072">
          <p15:clr>
            <a:srgbClr val="5ACBF0"/>
          </p15:clr>
        </p15:guide>
        <p15:guide id="11" pos="4123">
          <p15:clr>
            <a:srgbClr val="5ACBF0"/>
          </p15:clr>
        </p15:guide>
        <p15:guide id="12" pos="608">
          <p15:clr>
            <a:srgbClr val="5ACBF0"/>
          </p15:clr>
        </p15:guide>
        <p15:guide id="14" orient="horz" pos="550">
          <p15:clr>
            <a:srgbClr val="000000"/>
          </p15:clr>
        </p15:guide>
        <p15:guide id="18" pos="2569">
          <p15:clr>
            <a:srgbClr val="547EBF"/>
          </p15:clr>
        </p15:guide>
        <p15:guide id="19" pos="4815">
          <p15:clr>
            <a:srgbClr val="F26B43"/>
          </p15:clr>
        </p15:guide>
        <p15:guide id="20" pos="5099">
          <p15:clr>
            <a:srgbClr val="547EBF"/>
          </p15:clr>
        </p15:guide>
        <p15:guide id="21" pos="2865">
          <p15:clr>
            <a:srgbClr val="F26B43"/>
          </p15:clr>
        </p15:guide>
        <p15:guide id="23" orient="horz" pos="323">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fab.com/fi/ota-yhteytta?page=puhu-asiantuntijalle&amp;scroll=1"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F7779-7726-454F-AF6B-09C5C3A2AAFB}"/>
              </a:ext>
            </a:extLst>
          </p:cNvPr>
          <p:cNvSpPr>
            <a:spLocks noGrp="1"/>
          </p:cNvSpPr>
          <p:nvPr>
            <p:ph type="body" sz="quarter" idx="15"/>
          </p:nvPr>
        </p:nvSpPr>
        <p:spPr>
          <a:xfrm>
            <a:off x="514350" y="2311399"/>
            <a:ext cx="7580312" cy="865293"/>
          </a:xfrm>
        </p:spPr>
        <p:txBody>
          <a:bodyPr/>
          <a:lstStyle/>
          <a:p>
            <a:r>
              <a:rPr lang="fi-FI" noProof="1"/>
              <a:t>Ostajan opas hankintojen</a:t>
            </a:r>
            <a:br>
              <a:rPr lang="fi-FI" noProof="1"/>
            </a:br>
            <a:r>
              <a:rPr lang="fi-FI" noProof="1"/>
              <a:t>keskittämiseen</a:t>
            </a:r>
          </a:p>
          <a:p>
            <a:endParaRPr lang="fi-FI" noProof="1"/>
          </a:p>
        </p:txBody>
      </p:sp>
      <p:sp>
        <p:nvSpPr>
          <p:cNvPr id="3" name="Text Placeholder 1">
            <a:extLst>
              <a:ext uri="{FF2B5EF4-FFF2-40B4-BE49-F238E27FC236}">
                <a16:creationId xmlns:a16="http://schemas.microsoft.com/office/drawing/2014/main" id="{A8797BE4-9EB3-4B8D-9C06-36EE0C803072}"/>
              </a:ext>
            </a:extLst>
          </p:cNvPr>
          <p:cNvSpPr txBox="1">
            <a:spLocks/>
          </p:cNvSpPr>
          <p:nvPr/>
        </p:nvSpPr>
        <p:spPr>
          <a:xfrm>
            <a:off x="514350" y="6248786"/>
            <a:ext cx="7580312" cy="865293"/>
          </a:xfrm>
          <a:prstGeom prst="rect">
            <a:avLst/>
          </a:prstGeom>
        </p:spPr>
        <p:txBody>
          <a:bodyPr vert="horz" lIns="91440" tIns="45720" rIns="91440" bIns="45720" rtlCol="0">
            <a:no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b="0" spc="0" noProof="1"/>
              <a:t>Saat parhaan kokemuksen katsomalla tämän esityksen koko näytön tilassa.</a:t>
            </a:r>
          </a:p>
        </p:txBody>
      </p:sp>
    </p:spTree>
    <p:extLst>
      <p:ext uri="{BB962C8B-B14F-4D97-AF65-F5344CB8AC3E}">
        <p14:creationId xmlns:p14="http://schemas.microsoft.com/office/powerpoint/2010/main" val="17172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1F6750-62E4-4EB1-AB63-E3771D66B40F}"/>
              </a:ext>
            </a:extLst>
          </p:cNvPr>
          <p:cNvGraphicFramePr/>
          <p:nvPr>
            <p:extLst>
              <p:ext uri="{D42A27DB-BD31-4B8C-83A1-F6EECF244321}">
                <p14:modId xmlns:p14="http://schemas.microsoft.com/office/powerpoint/2010/main" val="2975248174"/>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050529-A88A-450B-9826-9669BBE55F9A}"/>
              </a:ext>
            </a:extLst>
          </p:cNvPr>
          <p:cNvSpPr txBox="1"/>
          <p:nvPr/>
        </p:nvSpPr>
        <p:spPr>
          <a:xfrm>
            <a:off x="3282939" y="3827113"/>
            <a:ext cx="5405120" cy="1031051"/>
          </a:xfrm>
          <a:prstGeom prst="rect">
            <a:avLst/>
          </a:prstGeom>
          <a:noFill/>
        </p:spPr>
        <p:txBody>
          <a:bodyPr wrap="square" rtlCol="0">
            <a:spAutoFit/>
          </a:bodyPr>
          <a:lstStyle/>
          <a:p>
            <a:pPr algn="ctr"/>
            <a:r>
              <a:rPr lang="fi-FI" sz="2500" b="1" noProof="1"/>
              <a:t>Aloitus</a:t>
            </a:r>
          </a:p>
          <a:p>
            <a:pPr algn="ctr"/>
            <a:endParaRPr lang="fi-FI" sz="1200" b="1" noProof="1"/>
          </a:p>
          <a:p>
            <a:pPr algn="ctr"/>
            <a:r>
              <a:rPr lang="fi-FI" sz="1200" noProof="1"/>
              <a:t>Tämä on keskittämisprosessin aloitusvaihe. Siinä otetaan yhteyttä joko nykyiseen toimittajaan tai kokonaan uuteen toimittajaan.</a:t>
            </a:r>
          </a:p>
        </p:txBody>
      </p:sp>
      <p:sp>
        <p:nvSpPr>
          <p:cNvPr id="4" name="Text Placeholder 1">
            <a:extLst>
              <a:ext uri="{FF2B5EF4-FFF2-40B4-BE49-F238E27FC236}">
                <a16:creationId xmlns:a16="http://schemas.microsoft.com/office/drawing/2014/main" id="{DBD0763A-1C72-40B1-9DD5-AB0F4741A9B3}"/>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5" name="TextBox 4">
            <a:extLst>
              <a:ext uri="{FF2B5EF4-FFF2-40B4-BE49-F238E27FC236}">
                <a16:creationId xmlns:a16="http://schemas.microsoft.com/office/drawing/2014/main" id="{F5AB0DD1-58C9-4E7E-A255-4B61A3F51C19}"/>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cxnSp>
        <p:nvCxnSpPr>
          <p:cNvPr id="8" name="Rak 7">
            <a:extLst>
              <a:ext uri="{FF2B5EF4-FFF2-40B4-BE49-F238E27FC236}">
                <a16:creationId xmlns:a16="http://schemas.microsoft.com/office/drawing/2014/main" id="{6963561B-240D-3749-8E45-E3DA917D51E8}"/>
              </a:ext>
            </a:extLst>
          </p:cNvPr>
          <p:cNvCxnSpPr>
            <a:cxnSpLocks/>
          </p:cNvCxnSpPr>
          <p:nvPr/>
        </p:nvCxnSpPr>
        <p:spPr>
          <a:xfrm>
            <a:off x="5384800" y="4298678"/>
            <a:ext cx="1178560"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8CD0B24-3010-A74E-A5D6-0B72CEC4419E}"/>
              </a:ext>
            </a:extLst>
          </p:cNvPr>
          <p:cNvGraphicFramePr/>
          <p:nvPr>
            <p:extLst>
              <p:ext uri="{D42A27DB-BD31-4B8C-83A1-F6EECF244321}">
                <p14:modId xmlns:p14="http://schemas.microsoft.com/office/powerpoint/2010/main" val="1535187481"/>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AD06812B-A4B4-AC47-8C53-40DF4D40C6DD}"/>
              </a:ext>
            </a:extLst>
          </p:cNvPr>
          <p:cNvSpPr txBox="1"/>
          <p:nvPr/>
        </p:nvSpPr>
        <p:spPr>
          <a:xfrm>
            <a:off x="3282939" y="3827113"/>
            <a:ext cx="5405120" cy="1031051"/>
          </a:xfrm>
          <a:prstGeom prst="rect">
            <a:avLst/>
          </a:prstGeom>
          <a:noFill/>
        </p:spPr>
        <p:txBody>
          <a:bodyPr wrap="square" rtlCol="0">
            <a:spAutoFit/>
          </a:bodyPr>
          <a:lstStyle/>
          <a:p>
            <a:pPr algn="ctr"/>
            <a:r>
              <a:rPr lang="fi-FI" sz="2500" b="1" noProof="1"/>
              <a:t>Tiedot</a:t>
            </a:r>
          </a:p>
          <a:p>
            <a:pPr algn="ctr"/>
            <a:endParaRPr lang="fi-FI" sz="1200" b="1" noProof="1"/>
          </a:p>
          <a:p>
            <a:pPr algn="ctr"/>
            <a:r>
              <a:rPr lang="fi-FI" sz="1200" noProof="1"/>
              <a:t>Toimittaja alkaa saada perustietoja tämänhetkisestä C-osatoiminnastasi ja lisätietoja siitä, mitä odotat jatkossa.</a:t>
            </a:r>
          </a:p>
        </p:txBody>
      </p:sp>
      <p:cxnSp>
        <p:nvCxnSpPr>
          <p:cNvPr id="15" name="Rak 14">
            <a:extLst>
              <a:ext uri="{FF2B5EF4-FFF2-40B4-BE49-F238E27FC236}">
                <a16:creationId xmlns:a16="http://schemas.microsoft.com/office/drawing/2014/main" id="{7F62ED6A-F878-2047-ABF2-712299A40200}"/>
              </a:ext>
            </a:extLst>
          </p:cNvPr>
          <p:cNvCxnSpPr>
            <a:cxnSpLocks/>
          </p:cNvCxnSpPr>
          <p:nvPr/>
        </p:nvCxnSpPr>
        <p:spPr>
          <a:xfrm>
            <a:off x="5486401" y="4298678"/>
            <a:ext cx="1022773"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FA388E6-EE4B-1658-2D80-28722543D4DC}"/>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331F8990-A93B-10DC-61B3-737D07F0C80F}"/>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23196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B5B312-AAF3-6A44-BFE0-0EA60A5CFAD6}"/>
              </a:ext>
            </a:extLst>
          </p:cNvPr>
          <p:cNvGraphicFramePr/>
          <p:nvPr>
            <p:extLst>
              <p:ext uri="{D42A27DB-BD31-4B8C-83A1-F6EECF244321}">
                <p14:modId xmlns:p14="http://schemas.microsoft.com/office/powerpoint/2010/main" val="3625225702"/>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432AA835-D4A4-FA4F-B4D2-41548B0EA57B}"/>
              </a:ext>
            </a:extLst>
          </p:cNvPr>
          <p:cNvSpPr txBox="1"/>
          <p:nvPr/>
        </p:nvSpPr>
        <p:spPr>
          <a:xfrm>
            <a:off x="3282939" y="3827113"/>
            <a:ext cx="5405120" cy="1215717"/>
          </a:xfrm>
          <a:prstGeom prst="rect">
            <a:avLst/>
          </a:prstGeom>
          <a:noFill/>
        </p:spPr>
        <p:txBody>
          <a:bodyPr wrap="square" rtlCol="0">
            <a:spAutoFit/>
          </a:bodyPr>
          <a:lstStyle/>
          <a:p>
            <a:pPr algn="ctr"/>
            <a:r>
              <a:rPr lang="fi-FI" sz="2500" b="1" noProof="1"/>
              <a:t>Analyysi</a:t>
            </a:r>
          </a:p>
          <a:p>
            <a:pPr algn="ctr"/>
            <a:endParaRPr lang="fi-FI" sz="1200" b="1" noProof="1"/>
          </a:p>
          <a:p>
            <a:pPr algn="ctr"/>
            <a:r>
              <a:rPr lang="fi-FI" sz="1200" noProof="1"/>
              <a:t>Tässä vaiheessa toimittaja tekee tarkemman analyysin C-osatoiminnastasi, kuten tarvitsemistasi osatyypeistä, käyttämistäsi määristä ja käyttöasteista sekä tunnusluvuista, jotka tehostetun ratkaisun on saavutettava.</a:t>
            </a:r>
          </a:p>
        </p:txBody>
      </p:sp>
      <p:cxnSp>
        <p:nvCxnSpPr>
          <p:cNvPr id="12" name="Rak 11">
            <a:extLst>
              <a:ext uri="{FF2B5EF4-FFF2-40B4-BE49-F238E27FC236}">
                <a16:creationId xmlns:a16="http://schemas.microsoft.com/office/drawing/2014/main" id="{ECD6BC2E-7C3B-824E-9F8A-341551C0C404}"/>
              </a:ext>
            </a:extLst>
          </p:cNvPr>
          <p:cNvCxnSpPr>
            <a:cxnSpLocks/>
          </p:cNvCxnSpPr>
          <p:nvPr/>
        </p:nvCxnSpPr>
        <p:spPr>
          <a:xfrm>
            <a:off x="5249333" y="4298678"/>
            <a:ext cx="1456267"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36883994-6C38-FAD5-1A40-82F4B6EFB1EF}"/>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7AD6B7E3-EE20-6E85-CB5D-ED1B126CB527}"/>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29438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4521EA-33D5-7A4C-BAD8-F84D95DB6A71}"/>
              </a:ext>
            </a:extLst>
          </p:cNvPr>
          <p:cNvGraphicFramePr/>
          <p:nvPr>
            <p:extLst>
              <p:ext uri="{D42A27DB-BD31-4B8C-83A1-F6EECF244321}">
                <p14:modId xmlns:p14="http://schemas.microsoft.com/office/powerpoint/2010/main" val="1686536780"/>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9555C8A5-18EC-8A46-9282-7076EDB6D18E}"/>
              </a:ext>
            </a:extLst>
          </p:cNvPr>
          <p:cNvSpPr txBox="1"/>
          <p:nvPr/>
        </p:nvSpPr>
        <p:spPr>
          <a:xfrm>
            <a:off x="3282939" y="3827113"/>
            <a:ext cx="5405120" cy="1400383"/>
          </a:xfrm>
          <a:prstGeom prst="rect">
            <a:avLst/>
          </a:prstGeom>
          <a:noFill/>
        </p:spPr>
        <p:txBody>
          <a:bodyPr wrap="square" rtlCol="0">
            <a:spAutoFit/>
          </a:bodyPr>
          <a:lstStyle/>
          <a:p>
            <a:pPr algn="ctr"/>
            <a:r>
              <a:rPr lang="fi-FI" sz="2500" b="1" noProof="1"/>
              <a:t>Business case</a:t>
            </a:r>
          </a:p>
          <a:p>
            <a:pPr algn="ctr"/>
            <a:endParaRPr lang="fi-FI" sz="1200" b="1" noProof="1"/>
          </a:p>
          <a:p>
            <a:pPr algn="ctr"/>
            <a:r>
              <a:rPr lang="fi-FI" sz="1200" noProof="1"/>
              <a:t>Keskittämisen mahdollistamiseksi on oltava konkreettinen tarve.</a:t>
            </a:r>
          </a:p>
          <a:p>
            <a:pPr algn="ctr"/>
            <a:r>
              <a:rPr lang="fi-FI" sz="1200" noProof="1"/>
              <a:t>Tässä vaiheessa toimittajan pitäisi pystyä osoittamaan liiketoiminnalliset edut, jotka seuraavat muutoksesta ja siitä, että toimittaja ottaa enemmän vastuuta C-osiin liittyvien tarpeidesi täyttämisestä.</a:t>
            </a:r>
          </a:p>
        </p:txBody>
      </p:sp>
      <p:cxnSp>
        <p:nvCxnSpPr>
          <p:cNvPr id="10" name="Rak 9">
            <a:extLst>
              <a:ext uri="{FF2B5EF4-FFF2-40B4-BE49-F238E27FC236}">
                <a16:creationId xmlns:a16="http://schemas.microsoft.com/office/drawing/2014/main" id="{3C4A5EA1-1818-A742-97C1-17694A94459A}"/>
              </a:ext>
            </a:extLst>
          </p:cNvPr>
          <p:cNvCxnSpPr>
            <a:cxnSpLocks/>
          </p:cNvCxnSpPr>
          <p:nvPr/>
        </p:nvCxnSpPr>
        <p:spPr>
          <a:xfrm>
            <a:off x="4888523" y="4298678"/>
            <a:ext cx="22068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CFB14516-C55B-3EF2-36FD-FDA675D4A22C}"/>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8263BC06-75AE-690E-D32A-1AAC23D6515E}"/>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20386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29A1EB-BAD0-1545-8A17-A17C4160346B}"/>
              </a:ext>
            </a:extLst>
          </p:cNvPr>
          <p:cNvGraphicFramePr/>
          <p:nvPr>
            <p:extLst>
              <p:ext uri="{D42A27DB-BD31-4B8C-83A1-F6EECF244321}">
                <p14:modId xmlns:p14="http://schemas.microsoft.com/office/powerpoint/2010/main" val="2240804481"/>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87BEC935-9E7E-0B40-9BB5-592C11B963F2}"/>
              </a:ext>
            </a:extLst>
          </p:cNvPr>
          <p:cNvSpPr txBox="1"/>
          <p:nvPr/>
        </p:nvSpPr>
        <p:spPr>
          <a:xfrm>
            <a:off x="3282939" y="3827113"/>
            <a:ext cx="5405120" cy="1400383"/>
          </a:xfrm>
          <a:prstGeom prst="rect">
            <a:avLst/>
          </a:prstGeom>
          <a:noFill/>
        </p:spPr>
        <p:txBody>
          <a:bodyPr wrap="square" rtlCol="0">
            <a:spAutoFit/>
          </a:bodyPr>
          <a:lstStyle/>
          <a:p>
            <a:pPr algn="ctr"/>
            <a:r>
              <a:rPr lang="fi-FI" sz="2500" b="1" noProof="1"/>
              <a:t>Palaute</a:t>
            </a:r>
          </a:p>
          <a:p>
            <a:pPr algn="ctr"/>
            <a:endParaRPr lang="fi-FI" sz="1200" b="1" noProof="1"/>
          </a:p>
          <a:p>
            <a:pPr algn="ctr"/>
            <a:r>
              <a:rPr lang="fi-FI" sz="1200" noProof="1"/>
              <a:t>Nyt sinulla on tilaisuus hyödyntää oman toimintasi tuntemusta ja ehdottaa muutoksia tarjoukseen. On mahdollista, että suositeltu menetelmä ei joiltakin osin sovi yrityksellesi – tässä vaiheessa voit mukauttaa keskittämissuunnitelmaa toimivammaksi.</a:t>
            </a:r>
          </a:p>
        </p:txBody>
      </p:sp>
      <p:cxnSp>
        <p:nvCxnSpPr>
          <p:cNvPr id="10" name="Rak 9">
            <a:extLst>
              <a:ext uri="{FF2B5EF4-FFF2-40B4-BE49-F238E27FC236}">
                <a16:creationId xmlns:a16="http://schemas.microsoft.com/office/drawing/2014/main" id="{1DBE8602-90C9-DE44-9999-8CDEED329943}"/>
              </a:ext>
            </a:extLst>
          </p:cNvPr>
          <p:cNvCxnSpPr>
            <a:cxnSpLocks/>
          </p:cNvCxnSpPr>
          <p:nvPr/>
        </p:nvCxnSpPr>
        <p:spPr>
          <a:xfrm>
            <a:off x="5384800" y="4298678"/>
            <a:ext cx="1212427"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7F8D639B-0B95-D2C3-4CA1-23879C0CDC54}"/>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1749CF91-E722-58FA-D198-F5F4ABFC2826}"/>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307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6DE7287-1DBA-F64E-86B6-CAC2A1BE5524}"/>
              </a:ext>
            </a:extLst>
          </p:cNvPr>
          <p:cNvGraphicFramePr/>
          <p:nvPr>
            <p:extLst>
              <p:ext uri="{D42A27DB-BD31-4B8C-83A1-F6EECF244321}">
                <p14:modId xmlns:p14="http://schemas.microsoft.com/office/powerpoint/2010/main" val="497522390"/>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90F958B2-D1BC-654B-96C3-ACA82183D9BC}"/>
              </a:ext>
            </a:extLst>
          </p:cNvPr>
          <p:cNvSpPr txBox="1"/>
          <p:nvPr/>
        </p:nvSpPr>
        <p:spPr>
          <a:xfrm>
            <a:off x="3282939" y="3827113"/>
            <a:ext cx="5405120" cy="1215717"/>
          </a:xfrm>
          <a:prstGeom prst="rect">
            <a:avLst/>
          </a:prstGeom>
          <a:noFill/>
        </p:spPr>
        <p:txBody>
          <a:bodyPr wrap="square" rtlCol="0">
            <a:spAutoFit/>
          </a:bodyPr>
          <a:lstStyle/>
          <a:p>
            <a:pPr algn="ctr"/>
            <a:r>
              <a:rPr lang="fi-FI" sz="2500" b="1" noProof="1"/>
              <a:t>Tarjous ja sopimus</a:t>
            </a:r>
          </a:p>
          <a:p>
            <a:pPr algn="ctr"/>
            <a:endParaRPr lang="fi-FI" sz="1200" b="1" noProof="1"/>
          </a:p>
          <a:p>
            <a:pPr algn="ctr"/>
            <a:r>
              <a:rPr lang="fi-FI" sz="1200" noProof="1"/>
              <a:t>Muutaman palautekierroksen jälkeen sinulla pitäisi olla yhdessä kehittämänne strategia – nyt on aika määrittää hinnat ja allekirjoittaa sopimus, jotta säästäminen voi alkaa.</a:t>
            </a:r>
          </a:p>
        </p:txBody>
      </p:sp>
      <p:cxnSp>
        <p:nvCxnSpPr>
          <p:cNvPr id="10" name="Rak 9">
            <a:extLst>
              <a:ext uri="{FF2B5EF4-FFF2-40B4-BE49-F238E27FC236}">
                <a16:creationId xmlns:a16="http://schemas.microsoft.com/office/drawing/2014/main" id="{F49A6E8F-0490-834B-85BE-B8B22D1BF943}"/>
              </a:ext>
            </a:extLst>
          </p:cNvPr>
          <p:cNvCxnSpPr>
            <a:cxnSpLocks/>
          </p:cNvCxnSpPr>
          <p:nvPr/>
        </p:nvCxnSpPr>
        <p:spPr>
          <a:xfrm>
            <a:off x="4483945" y="4298678"/>
            <a:ext cx="3014133"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8F12FBFF-81B1-1AE3-D387-6243D85AFD60}"/>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F1969D8F-6705-C252-F9CB-A0B77AE75B15}"/>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37726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6B2B98-F435-274B-9D63-3EA4F1AB65C5}"/>
              </a:ext>
            </a:extLst>
          </p:cNvPr>
          <p:cNvGraphicFramePr/>
          <p:nvPr>
            <p:extLst>
              <p:ext uri="{D42A27DB-BD31-4B8C-83A1-F6EECF244321}">
                <p14:modId xmlns:p14="http://schemas.microsoft.com/office/powerpoint/2010/main" val="90078127"/>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7A4F145B-96D4-7E4B-A7E2-7D8E56E87DF8}"/>
              </a:ext>
            </a:extLst>
          </p:cNvPr>
          <p:cNvSpPr txBox="1"/>
          <p:nvPr/>
        </p:nvSpPr>
        <p:spPr>
          <a:xfrm>
            <a:off x="3282939" y="3827113"/>
            <a:ext cx="5405120" cy="1400383"/>
          </a:xfrm>
          <a:prstGeom prst="rect">
            <a:avLst/>
          </a:prstGeom>
          <a:noFill/>
        </p:spPr>
        <p:txBody>
          <a:bodyPr wrap="square" rtlCol="0">
            <a:spAutoFit/>
          </a:bodyPr>
          <a:lstStyle/>
          <a:p>
            <a:pPr algn="ctr"/>
            <a:r>
              <a:rPr lang="fi-FI" sz="2500" b="1" noProof="1"/>
              <a:t>Toteutus</a:t>
            </a:r>
          </a:p>
          <a:p>
            <a:pPr algn="ctr"/>
            <a:endParaRPr lang="fi-FI" sz="1200" b="1" noProof="1"/>
          </a:p>
          <a:p>
            <a:pPr algn="ctr"/>
            <a:r>
              <a:rPr lang="fi-FI" sz="1200" noProof="1"/>
              <a:t>Nyt alkaa varsinainen työ uuden menetelmän toteuttamiseksi. Toteutukseen voidaan tarvita jonkin verran aikaa sen mukaan, kuinka vaativia C-osiin liittyvät tarpeesi ovat. Sinun pitäisi alkaa havaita hyötyjä melko varhaisessa vaiheessa.</a:t>
            </a:r>
          </a:p>
        </p:txBody>
      </p:sp>
      <p:cxnSp>
        <p:nvCxnSpPr>
          <p:cNvPr id="10" name="Rak 9">
            <a:extLst>
              <a:ext uri="{FF2B5EF4-FFF2-40B4-BE49-F238E27FC236}">
                <a16:creationId xmlns:a16="http://schemas.microsoft.com/office/drawing/2014/main" id="{EA1665BD-4F2C-DE43-9767-1FBA95D3AB3E}"/>
              </a:ext>
            </a:extLst>
          </p:cNvPr>
          <p:cNvCxnSpPr>
            <a:cxnSpLocks/>
          </p:cNvCxnSpPr>
          <p:nvPr/>
        </p:nvCxnSpPr>
        <p:spPr>
          <a:xfrm>
            <a:off x="5289974" y="4298678"/>
            <a:ext cx="1415626"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E57FDA3C-21E2-5D29-E268-3743841D037C}"/>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CBE43B9C-72F0-6D61-3A69-5B0C9474B6C8}"/>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15850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FBD93C4-9723-2942-AE19-D50C43007A52}"/>
              </a:ext>
            </a:extLst>
          </p:cNvPr>
          <p:cNvGraphicFramePr/>
          <p:nvPr>
            <p:extLst>
              <p:ext uri="{D42A27DB-BD31-4B8C-83A1-F6EECF244321}">
                <p14:modId xmlns:p14="http://schemas.microsoft.com/office/powerpoint/2010/main" val="939473529"/>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CAA45EBC-EDBC-F44E-B703-07FA3B09E8D8}"/>
              </a:ext>
            </a:extLst>
          </p:cNvPr>
          <p:cNvSpPr txBox="1"/>
          <p:nvPr/>
        </p:nvSpPr>
        <p:spPr>
          <a:xfrm>
            <a:off x="3282939" y="3818321"/>
            <a:ext cx="5405120" cy="1954381"/>
          </a:xfrm>
          <a:prstGeom prst="rect">
            <a:avLst/>
          </a:prstGeom>
          <a:noFill/>
        </p:spPr>
        <p:txBody>
          <a:bodyPr wrap="square" rtlCol="0">
            <a:spAutoFit/>
          </a:bodyPr>
          <a:lstStyle/>
          <a:p>
            <a:pPr algn="ctr"/>
            <a:r>
              <a:rPr lang="fi-FI" sz="2500" b="1" noProof="1"/>
              <a:t>Arviointi</a:t>
            </a:r>
          </a:p>
          <a:p>
            <a:pPr algn="ctr"/>
            <a:endParaRPr lang="fi-FI" sz="1200" b="1" noProof="1"/>
          </a:p>
          <a:p>
            <a:pPr algn="ctr"/>
            <a:r>
              <a:rPr lang="fi-FI" sz="1200" noProof="1"/>
              <a:t>Kun keskittäminen on toteutettu, on aika suorittaa arviointi. Arviointi voi tapahtua jonkin aikaa toteutuksen jälkeen. Tavoitteena on tehdä tarvittavia säätöjä prosessin sujuvoittamiseksi.</a:t>
            </a:r>
          </a:p>
          <a:p>
            <a:pPr algn="ctr"/>
            <a:endParaRPr lang="fi-FI" sz="1200" noProof="1"/>
          </a:p>
          <a:p>
            <a:pPr algn="ctr"/>
            <a:r>
              <a:rPr lang="fi-FI" sz="1200" noProof="1"/>
              <a:t>Ongelmia voidaan tunnistaa ja korjata, ja odottamattomia vaatimuksia voidaan lisätä ratkaisuun. Arvioinnin jälkeen suoritetaan uusi toteutus – ja toimittajasi jatkaa toiminnan arviointia ajan kuluessa eteenpäin.</a:t>
            </a:r>
          </a:p>
        </p:txBody>
      </p:sp>
      <p:cxnSp>
        <p:nvCxnSpPr>
          <p:cNvPr id="10" name="Rak 9">
            <a:extLst>
              <a:ext uri="{FF2B5EF4-FFF2-40B4-BE49-F238E27FC236}">
                <a16:creationId xmlns:a16="http://schemas.microsoft.com/office/drawing/2014/main" id="{9AB1E70E-162F-174B-8FE2-8E4DBB27D510}"/>
              </a:ext>
            </a:extLst>
          </p:cNvPr>
          <p:cNvCxnSpPr>
            <a:cxnSpLocks/>
          </p:cNvCxnSpPr>
          <p:nvPr/>
        </p:nvCxnSpPr>
        <p:spPr>
          <a:xfrm>
            <a:off x="5296747" y="4289886"/>
            <a:ext cx="1381760"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1964D0B1-2ABE-7D03-3C29-63F9AF7D3573}"/>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3000" b="1" noProof="1"/>
              <a:t>Keskittämisprosessi</a:t>
            </a:r>
          </a:p>
        </p:txBody>
      </p:sp>
      <p:sp>
        <p:nvSpPr>
          <p:cNvPr id="3" name="TextBox 2">
            <a:extLst>
              <a:ext uri="{FF2B5EF4-FFF2-40B4-BE49-F238E27FC236}">
                <a16:creationId xmlns:a16="http://schemas.microsoft.com/office/drawing/2014/main" id="{99E114E3-7030-765E-185E-579479F28E7C}"/>
              </a:ext>
            </a:extLst>
          </p:cNvPr>
          <p:cNvSpPr txBox="1"/>
          <p:nvPr/>
        </p:nvSpPr>
        <p:spPr>
          <a:xfrm>
            <a:off x="469197" y="1043093"/>
            <a:ext cx="11208453" cy="276999"/>
          </a:xfrm>
          <a:prstGeom prst="rect">
            <a:avLst/>
          </a:prstGeom>
          <a:noFill/>
        </p:spPr>
        <p:txBody>
          <a:bodyPr wrap="square" rtlCol="0">
            <a:spAutoFit/>
          </a:bodyPr>
          <a:lstStyle/>
          <a:p>
            <a:r>
              <a:rPr lang="fi-FI" sz="1200" b="0" noProof="1"/>
              <a:t>Tyypillinen hankintojen keskittäminen näyttää tältä – toiminnan aloitusanalyysistä toteutukseen ja seurantaan. Tarkastellaan kutakin vaihetta tarkemmin.</a:t>
            </a:r>
          </a:p>
        </p:txBody>
      </p:sp>
    </p:spTree>
    <p:extLst>
      <p:ext uri="{BB962C8B-B14F-4D97-AF65-F5344CB8AC3E}">
        <p14:creationId xmlns:p14="http://schemas.microsoft.com/office/powerpoint/2010/main" val="27025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1D351-32EF-4016-9315-730AE795979E}"/>
              </a:ext>
            </a:extLst>
          </p:cNvPr>
          <p:cNvSpPr>
            <a:spLocks noGrp="1"/>
          </p:cNvSpPr>
          <p:nvPr>
            <p:ph type="body" sz="quarter" idx="13"/>
          </p:nvPr>
        </p:nvSpPr>
        <p:spPr>
          <a:xfrm>
            <a:off x="524351" y="2532283"/>
            <a:ext cx="5122387" cy="1793431"/>
          </a:xfrm>
        </p:spPr>
        <p:txBody>
          <a:bodyPr anchor="ctr"/>
          <a:lstStyle/>
          <a:p>
            <a:r>
              <a:rPr lang="fi-FI" noProof="1"/>
              <a:t>Kolme haittaa hankintojen keskittämisestä</a:t>
            </a:r>
          </a:p>
        </p:txBody>
      </p:sp>
      <p:pic>
        <p:nvPicPr>
          <p:cNvPr id="4" name="Picture 3" descr="A close-up of a hand holding an object&#10;&#10;Description automatically generated with medium confidence">
            <a:extLst>
              <a:ext uri="{FF2B5EF4-FFF2-40B4-BE49-F238E27FC236}">
                <a16:creationId xmlns:a16="http://schemas.microsoft.com/office/drawing/2014/main" id="{291F294B-D2AB-497A-B665-422D70E640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14367" y="0"/>
            <a:ext cx="5277633" cy="6857998"/>
          </a:xfrm>
          <a:prstGeom prst="rect">
            <a:avLst/>
          </a:prstGeom>
        </p:spPr>
      </p:pic>
    </p:spTree>
    <p:extLst>
      <p:ext uri="{BB962C8B-B14F-4D97-AF65-F5344CB8AC3E}">
        <p14:creationId xmlns:p14="http://schemas.microsoft.com/office/powerpoint/2010/main" val="21973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p:txBody>
          <a:bodyPr/>
          <a:lstStyle/>
          <a:p>
            <a:pPr>
              <a:lnSpc>
                <a:spcPct val="100000"/>
              </a:lnSpc>
            </a:pPr>
            <a:r>
              <a:rPr lang="fi-FI" noProof="1"/>
              <a:t>Ajattelemisen arvoisia asioita</a:t>
            </a:r>
            <a:endParaRPr lang="fi-FI" sz="1200" b="0" noProof="1"/>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223218"/>
            <a:ext cx="3292719" cy="3708400"/>
          </a:xfrm>
        </p:spPr>
        <p:txBody>
          <a:bodyPr/>
          <a:lstStyle/>
          <a:p>
            <a:pPr marL="0" indent="0">
              <a:lnSpc>
                <a:spcPct val="100000"/>
              </a:lnSpc>
              <a:buNone/>
            </a:pPr>
            <a:r>
              <a:rPr lang="fi-FI" noProof="1"/>
              <a:t>Kun sinulla on vain yksi tai vain muutama toimittaja, hinnoista voi olla vaikea tinkiä.</a:t>
            </a:r>
          </a:p>
          <a:p>
            <a:pPr marL="0" indent="0">
              <a:lnSpc>
                <a:spcPct val="100000"/>
              </a:lnSpc>
              <a:buNone/>
            </a:pPr>
            <a:r>
              <a:rPr lang="fi-FI" noProof="1"/>
              <a:t>Jos sinulla ei ole toista toimittajaa, jonka puoleen kääntyä, sinulla ei ole paljoa vaikutusvaltaa. Toimittaja tietää, ettei sillä ole kilpailijaa, joka uhkaisi liiketoimintaa, joten se voi olla haluton antamaan sinulle alennusta tai muita etuja. </a:t>
            </a:r>
          </a:p>
          <a:p>
            <a:pPr marL="0" indent="0">
              <a:lnSpc>
                <a:spcPct val="100000"/>
              </a:lnSpc>
              <a:buNone/>
            </a:pPr>
            <a:r>
              <a:rPr lang="fi-FI" b="1" noProof="1"/>
              <a:t>Ratkaisu</a:t>
            </a:r>
          </a:p>
          <a:p>
            <a:pPr marL="0" indent="0">
              <a:lnSpc>
                <a:spcPct val="100000"/>
              </a:lnSpc>
              <a:buNone/>
            </a:pPr>
            <a:r>
              <a:rPr lang="fi-FI" noProof="1"/>
              <a:t>Jos valitset fiksun ja luotettavan toimittajan, se ei yritä lypsää rahaa suhteellisen edullisista C-osahinnoista.</a:t>
            </a:r>
          </a:p>
          <a:p>
            <a:pPr marL="0" indent="0">
              <a:lnSpc>
                <a:spcPct val="100000"/>
              </a:lnSpc>
              <a:buNone/>
            </a:pPr>
            <a:r>
              <a:rPr lang="fi-FI" noProof="1"/>
              <a:t>Sen sijaan toimittaja pyrkii luomaan suhteen ja parantamaan ostotoimintaasi ajan myötä – se parantaa molempien osapuolten taloudellista menestystä pitkällä aikavälillä.</a:t>
            </a:r>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1854347"/>
            <a:ext cx="3391766" cy="362124"/>
          </a:xfrm>
        </p:spPr>
        <p:txBody>
          <a:bodyPr/>
          <a:lstStyle/>
          <a:p>
            <a:r>
              <a:rPr lang="fi-FI" sz="1400" noProof="1"/>
              <a:t>Ei vaikutusvaltaa</a:t>
            </a:r>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1854347"/>
            <a:ext cx="3391766" cy="362124"/>
          </a:xfrm>
        </p:spPr>
        <p:txBody>
          <a:bodyPr/>
          <a:lstStyle/>
          <a:p>
            <a:r>
              <a:rPr lang="fi-FI" sz="1400" noProof="1"/>
              <a:t>Toimitusten turvaaminen</a:t>
            </a:r>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1860305"/>
            <a:ext cx="3391766" cy="362124"/>
          </a:xfrm>
        </p:spPr>
        <p:txBody>
          <a:bodyPr/>
          <a:lstStyle/>
          <a:p>
            <a:r>
              <a:rPr lang="fi-FI" sz="1400" b="1" noProof="1"/>
              <a:t>Vaikeat haltuunotot</a:t>
            </a:r>
            <a:endParaRPr lang="fi-FI" sz="1400" noProof="1"/>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223218"/>
            <a:ext cx="3292719" cy="3708400"/>
          </a:xfrm>
        </p:spPr>
        <p:txBody>
          <a:bodyPr>
            <a:noAutofit/>
          </a:bodyPr>
          <a:lstStyle/>
          <a:p>
            <a:pPr marL="0" indent="0">
              <a:lnSpc>
                <a:spcPct val="100000"/>
              </a:lnSpc>
              <a:buNone/>
            </a:pPr>
            <a:r>
              <a:rPr lang="fi-FI" noProof="1"/>
              <a:t>Ostajana tärkein tehtäväsi on saatavuuden varmistaminen. Kaikkien munien laittaminen samaan koriin ja vain yhden toimittajan varassa oleminen on usein riskialtista. Jos yhdellä toimittajalla on ongelmia tai se ei kykene toimittamaan tarvitsemiasi osia, sinulla on hyvä olla toinen toimittaja varalla.</a:t>
            </a:r>
          </a:p>
          <a:p>
            <a:pPr marL="0" indent="0">
              <a:lnSpc>
                <a:spcPct val="100000"/>
              </a:lnSpc>
              <a:buNone/>
            </a:pPr>
            <a:r>
              <a:rPr lang="fi-FI" b="1" noProof="1"/>
              <a:t>Ratkaisu</a:t>
            </a:r>
          </a:p>
          <a:p>
            <a:pPr marL="0" indent="0">
              <a:lnSpc>
                <a:spcPct val="100000"/>
              </a:lnSpc>
              <a:buNone/>
            </a:pPr>
            <a:r>
              <a:rPr lang="fi-FI" noProof="1"/>
              <a:t>Oikean kumppanin avulla on mahdollista saada sama luotettava osien toimitus ja vähentää samalla hallintoa, alentaa kustannuksia ja saada muita etuja, jotka liittyvät hankintojen keskittämiseen. Jos valitset suuren ja maineikkaan C-osien toimittajan, tällaisella toimittajalla on paljon suurempi alihankkijoiden valikoima kuin sinulla.</a:t>
            </a:r>
          </a:p>
          <a:p>
            <a:pPr marL="0" indent="0">
              <a:lnSpc>
                <a:spcPct val="100000"/>
              </a:lnSpc>
              <a:buNone/>
            </a:pPr>
            <a:r>
              <a:rPr lang="fi-FI" noProof="1"/>
              <a:t>Valitsemalla tällaisen toimittajan ulkoistat vikasietoisuuden varmennuksen – näin saat paremman ostokokemuksen ja mielenrauhan.</a:t>
            </a:r>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223218"/>
            <a:ext cx="3188800" cy="3708400"/>
          </a:xfrm>
        </p:spPr>
        <p:txBody>
          <a:bodyPr>
            <a:noAutofit/>
          </a:bodyPr>
          <a:lstStyle/>
          <a:p>
            <a:pPr marL="0" indent="0">
              <a:lnSpc>
                <a:spcPct val="100000"/>
              </a:lnSpc>
              <a:buNone/>
            </a:pPr>
            <a:r>
              <a:rPr lang="fi-FI" noProof="1"/>
              <a:t>Vaikka valmistustoimintasi olisi suhteellisen pientä, se on silti varsin monimutkaista. Tuotteesi ovat ainutlaatuisia ja luotettavan toimittajan on ymmärrettävä hyvin tarpeitasi, jotta kumppanuus kantaa hedelmää.</a:t>
            </a:r>
          </a:p>
          <a:p>
            <a:pPr marL="0" indent="0">
              <a:lnSpc>
                <a:spcPct val="100000"/>
              </a:lnSpc>
              <a:buNone/>
            </a:pPr>
            <a:r>
              <a:rPr lang="fi-FI" noProof="1"/>
              <a:t>Tällainen vähitellen tapahtuva optimointi saa monet yritykset epäröimään tuotannon tehostamista toimittajien osalta. Yrityksissä ymmärretään tehostamisen edut, mutta muutoksen edellyttämän työmäärän ja mahdollisten ongelmien riskin vuoksi asiaa lykätään.</a:t>
            </a:r>
          </a:p>
          <a:p>
            <a:pPr marL="0" indent="0">
              <a:lnSpc>
                <a:spcPct val="100000"/>
              </a:lnSpc>
              <a:buNone/>
            </a:pPr>
            <a:r>
              <a:rPr lang="fi-FI" b="1" noProof="1"/>
              <a:t>Ratkaisu </a:t>
            </a:r>
          </a:p>
          <a:p>
            <a:pPr marL="0" indent="0">
              <a:lnSpc>
                <a:spcPct val="100000"/>
              </a:lnSpc>
              <a:buNone/>
            </a:pPr>
            <a:r>
              <a:rPr lang="fi-FI" noProof="1"/>
              <a:t>Kaikkien valmistustoimintaa harjoittavassa yrityksessä tehtävien parannustoimien tapaan myös toimittajien vaihtaminen on ajallisesti suuri investointi – mutta jos toimittajakunta on hyvin hajanainen, hyötyä tulee jo lyhyellä aikavälillä. Eikä kaikkea tarvitse tehdä kerralla.</a:t>
            </a:r>
          </a:p>
          <a:p>
            <a:pPr marL="0" indent="0">
              <a:lnSpc>
                <a:spcPct val="100000"/>
              </a:lnSpc>
              <a:buNone/>
            </a:pPr>
            <a:endParaRPr lang="fi-FI" noProof="1"/>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043093"/>
            <a:ext cx="11208453" cy="461665"/>
          </a:xfrm>
          <a:prstGeom prst="rect">
            <a:avLst/>
          </a:prstGeom>
          <a:noFill/>
        </p:spPr>
        <p:txBody>
          <a:bodyPr wrap="square" rtlCol="0">
            <a:spAutoFit/>
          </a:bodyPr>
          <a:lstStyle/>
          <a:p>
            <a:pPr marL="0" indent="0">
              <a:buNone/>
            </a:pPr>
            <a:r>
              <a:rPr lang="fi-FI" sz="1200" noProof="1"/>
              <a:t>Jos työskentelet suuren toimittajamäärän kanssa, suosittelemme aina hankintojen keskittämistä. Tähän liittyy kuitenkin joitakin haittoja, joista monet yritykset ovat huolissaan – mutta niihin on ratkaisuja.</a:t>
            </a:r>
          </a:p>
        </p:txBody>
      </p:sp>
    </p:spTree>
    <p:extLst>
      <p:ext uri="{BB962C8B-B14F-4D97-AF65-F5344CB8AC3E}">
        <p14:creationId xmlns:p14="http://schemas.microsoft.com/office/powerpoint/2010/main" val="30502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wearing glasses&#10;&#10;Description automatically generated with low confidence">
            <a:extLst>
              <a:ext uri="{FF2B5EF4-FFF2-40B4-BE49-F238E27FC236}">
                <a16:creationId xmlns:a16="http://schemas.microsoft.com/office/drawing/2014/main" id="{3ACA1280-3D6F-48BD-B78C-3C1831BE5CB5}"/>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a:ext>
            </a:extLst>
          </a:blip>
          <a:srcRect/>
          <a:stretch/>
        </p:blipFill>
        <p:spPr>
          <a:xfrm>
            <a:off x="6096000" y="0"/>
            <a:ext cx="6096000" cy="6858000"/>
          </a:xfrm>
        </p:spPr>
      </p:pic>
      <p:sp>
        <p:nvSpPr>
          <p:cNvPr id="3" name="Text Placeholder 2">
            <a:extLst>
              <a:ext uri="{FF2B5EF4-FFF2-40B4-BE49-F238E27FC236}">
                <a16:creationId xmlns:a16="http://schemas.microsoft.com/office/drawing/2014/main" id="{3764EAC1-BEA6-48E0-8DB6-7A78F6375ED3}"/>
              </a:ext>
            </a:extLst>
          </p:cNvPr>
          <p:cNvSpPr>
            <a:spLocks noGrp="1"/>
          </p:cNvSpPr>
          <p:nvPr>
            <p:ph type="body" sz="quarter" idx="13"/>
          </p:nvPr>
        </p:nvSpPr>
        <p:spPr/>
        <p:txBody>
          <a:bodyPr/>
          <a:lstStyle/>
          <a:p>
            <a:r>
              <a:rPr lang="fi-FI" noProof="1">
                <a:solidFill>
                  <a:srgbClr val="002E5F"/>
                </a:solidFill>
              </a:rPr>
              <a:t>Johdanto</a:t>
            </a:r>
          </a:p>
        </p:txBody>
      </p:sp>
      <p:sp>
        <p:nvSpPr>
          <p:cNvPr id="4" name="Text Placeholder 3">
            <a:extLst>
              <a:ext uri="{FF2B5EF4-FFF2-40B4-BE49-F238E27FC236}">
                <a16:creationId xmlns:a16="http://schemas.microsoft.com/office/drawing/2014/main" id="{F12730A3-32C3-47B7-9B10-68B31F9FD909}"/>
              </a:ext>
            </a:extLst>
          </p:cNvPr>
          <p:cNvSpPr>
            <a:spLocks noGrp="1"/>
          </p:cNvSpPr>
          <p:nvPr>
            <p:ph type="body" sz="quarter" idx="14"/>
          </p:nvPr>
        </p:nvSpPr>
        <p:spPr>
          <a:xfrm>
            <a:off x="469197" y="1605600"/>
            <a:ext cx="4582637" cy="4693599"/>
          </a:xfrm>
        </p:spPr>
        <p:txBody>
          <a:bodyPr vert="horz" lIns="91440" tIns="45720" rIns="91440" bIns="45720" rtlCol="0" anchor="t">
            <a:normAutofit/>
          </a:bodyPr>
          <a:lstStyle/>
          <a:p>
            <a:pPr marL="0" indent="0">
              <a:buNone/>
            </a:pPr>
            <a:r>
              <a:rPr lang="fi-FI" sz="1200" noProof="1">
                <a:effectLst/>
                <a:latin typeface="+mj-lt"/>
                <a:ea typeface="Calibri" panose="020F0502020204030204" pitchFamily="34" charset="0"/>
                <a:cs typeface="Arial"/>
              </a:rPr>
              <a:t>Kiitos kiinnostuksestasi tätä opasta kohtaan – toivottavasti se vastaa tärkeisiin kysymyksiisi hankintojen keskittämisestä.</a:t>
            </a:r>
          </a:p>
          <a:p>
            <a:pPr marL="0" indent="0">
              <a:buNone/>
            </a:pPr>
            <a:r>
              <a:rPr lang="fi-FI" sz="1200" noProof="1">
                <a:latin typeface="+mj-lt"/>
                <a:ea typeface="Calibri" panose="020F0502020204030204" pitchFamily="34" charset="0"/>
                <a:cs typeface="Arial"/>
              </a:rPr>
              <a:t>Olen työskennellyt useiden ostajien kanssa urani aikana, ja mielestäni tärkeimmät tietämisen arvoiset asiat ovat:</a:t>
            </a:r>
          </a:p>
          <a:p>
            <a:pPr marL="171450" indent="-171450">
              <a:buFont typeface="Arial" panose="020B0604020202020204" pitchFamily="34" charset="0"/>
              <a:buChar char="•"/>
            </a:pPr>
            <a:r>
              <a:rPr lang="fi-FI" sz="1200" b="1" noProof="1">
                <a:latin typeface="+mj-lt"/>
                <a:ea typeface="Calibri" panose="020F0502020204030204" pitchFamily="34" charset="0"/>
                <a:cs typeface="Arial"/>
              </a:rPr>
              <a:t>Hankintojen keskittämisen edut</a:t>
            </a:r>
          </a:p>
          <a:p>
            <a:pPr marL="171450" indent="-171450">
              <a:buFont typeface="Arial" panose="020B0604020202020204" pitchFamily="34" charset="0"/>
              <a:buChar char="•"/>
            </a:pPr>
            <a:r>
              <a:rPr lang="fi-FI" sz="1200" b="1" noProof="1">
                <a:latin typeface="+mj-lt"/>
                <a:ea typeface="Calibri" panose="020F0502020204030204" pitchFamily="34" charset="0"/>
                <a:cs typeface="Arial"/>
              </a:rPr>
              <a:t>Mahdolliset menetelmät </a:t>
            </a:r>
            <a:r>
              <a:rPr lang="fi-FI" sz="1200" noProof="1">
                <a:latin typeface="+mj-lt"/>
                <a:ea typeface="Calibri" panose="020F0502020204030204" pitchFamily="34" charset="0"/>
                <a:cs typeface="Arial"/>
              </a:rPr>
              <a:t>hankintojen keskittämiseksi</a:t>
            </a:r>
          </a:p>
          <a:p>
            <a:pPr marL="171450" indent="-171450">
              <a:buFont typeface="Arial" panose="020B0604020202020204" pitchFamily="34" charset="0"/>
              <a:buChar char="•"/>
            </a:pPr>
            <a:r>
              <a:rPr lang="fi-FI" sz="1200" noProof="1">
                <a:latin typeface="+mj-lt"/>
                <a:ea typeface="Calibri" panose="020F0502020204030204" pitchFamily="34" charset="0"/>
                <a:cs typeface="Arial"/>
              </a:rPr>
              <a:t>Miten hankintojen keskittäminen toimii </a:t>
            </a:r>
            <a:r>
              <a:rPr lang="fi-FI" sz="1200" b="1" noProof="1">
                <a:latin typeface="+mj-lt"/>
                <a:ea typeface="Calibri" panose="020F0502020204030204" pitchFamily="34" charset="0"/>
                <a:cs typeface="Arial"/>
              </a:rPr>
              <a:t>käytännössä</a:t>
            </a:r>
          </a:p>
          <a:p>
            <a:pPr marL="171450" indent="-171450">
              <a:buFont typeface="Arial" panose="020B0604020202020204" pitchFamily="34" charset="0"/>
              <a:buChar char="•"/>
            </a:pPr>
            <a:r>
              <a:rPr lang="fi-FI" sz="1200" noProof="1">
                <a:latin typeface="+mj-lt"/>
                <a:ea typeface="Calibri" panose="020F0502020204030204" pitchFamily="34" charset="0"/>
                <a:cs typeface="Arial"/>
              </a:rPr>
              <a:t>Mahdolliset </a:t>
            </a:r>
            <a:r>
              <a:rPr lang="fi-FI" sz="1200" b="1" noProof="1">
                <a:latin typeface="+mj-lt"/>
                <a:ea typeface="Calibri" panose="020F0502020204030204" pitchFamily="34" charset="0"/>
                <a:cs typeface="Arial"/>
              </a:rPr>
              <a:t>haitat </a:t>
            </a:r>
            <a:r>
              <a:rPr lang="fi-FI" sz="1200" noProof="1">
                <a:latin typeface="+mj-lt"/>
                <a:ea typeface="Calibri" panose="020F0502020204030204" pitchFamily="34" charset="0"/>
                <a:cs typeface="Arial"/>
              </a:rPr>
              <a:t>ja niitä varten tarvittavat </a:t>
            </a:r>
            <a:r>
              <a:rPr lang="fi-FI" sz="1200" b="1" noProof="1">
                <a:latin typeface="+mj-lt"/>
                <a:ea typeface="Calibri" panose="020F0502020204030204" pitchFamily="34" charset="0"/>
                <a:cs typeface="Arial"/>
              </a:rPr>
              <a:t>ratkaisut</a:t>
            </a:r>
          </a:p>
          <a:p>
            <a:pPr marL="0" indent="0">
              <a:buNone/>
            </a:pPr>
            <a:r>
              <a:rPr lang="fi-FI" sz="1200" noProof="1">
                <a:latin typeface="+mj-lt"/>
                <a:cs typeface="Arial"/>
              </a:rPr>
              <a:t>Aloitetaan.</a:t>
            </a:r>
          </a:p>
        </p:txBody>
      </p:sp>
      <p:sp>
        <p:nvSpPr>
          <p:cNvPr id="5" name="Text Placeholder 4">
            <a:extLst>
              <a:ext uri="{FF2B5EF4-FFF2-40B4-BE49-F238E27FC236}">
                <a16:creationId xmlns:a16="http://schemas.microsoft.com/office/drawing/2014/main" id="{F37B3C75-5081-4932-9252-9E25F255E4FB}"/>
              </a:ext>
            </a:extLst>
          </p:cNvPr>
          <p:cNvSpPr>
            <a:spLocks noGrp="1"/>
          </p:cNvSpPr>
          <p:nvPr>
            <p:ph type="body" sz="quarter" idx="20"/>
          </p:nvPr>
        </p:nvSpPr>
        <p:spPr>
          <a:xfrm>
            <a:off x="6095999" y="5011200"/>
            <a:ext cx="6096000" cy="1846800"/>
          </a:xfrm>
          <a:solidFill>
            <a:srgbClr val="315C6D"/>
          </a:solidFill>
        </p:spPr>
        <p:txBody>
          <a:bodyPr/>
          <a:lstStyle/>
          <a:p>
            <a:endParaRPr lang="fi-FI" noProof="1"/>
          </a:p>
        </p:txBody>
      </p:sp>
      <p:sp>
        <p:nvSpPr>
          <p:cNvPr id="6" name="Text Placeholder 5">
            <a:extLst>
              <a:ext uri="{FF2B5EF4-FFF2-40B4-BE49-F238E27FC236}">
                <a16:creationId xmlns:a16="http://schemas.microsoft.com/office/drawing/2014/main" id="{D309F743-3A87-4140-83CD-90879BF7C496}"/>
              </a:ext>
            </a:extLst>
          </p:cNvPr>
          <p:cNvSpPr>
            <a:spLocks noGrp="1"/>
          </p:cNvSpPr>
          <p:nvPr>
            <p:ph type="body" sz="quarter" idx="21"/>
          </p:nvPr>
        </p:nvSpPr>
        <p:spPr/>
        <p:txBody>
          <a:bodyPr/>
          <a:lstStyle/>
          <a:p>
            <a:r>
              <a:rPr lang="fi-FI" sz="1800" b="1" noProof="1">
                <a:solidFill>
                  <a:schemeClr val="bg1"/>
                </a:solidFill>
              </a:rPr>
              <a:t>Slawomir Bieszk</a:t>
            </a:r>
          </a:p>
        </p:txBody>
      </p:sp>
      <p:sp>
        <p:nvSpPr>
          <p:cNvPr id="7" name="Text Placeholder 6">
            <a:extLst>
              <a:ext uri="{FF2B5EF4-FFF2-40B4-BE49-F238E27FC236}">
                <a16:creationId xmlns:a16="http://schemas.microsoft.com/office/drawing/2014/main" id="{C5F7E08A-379D-4807-AD35-DB69110F010D}"/>
              </a:ext>
            </a:extLst>
          </p:cNvPr>
          <p:cNvSpPr>
            <a:spLocks noGrp="1"/>
          </p:cNvSpPr>
          <p:nvPr>
            <p:ph type="body" sz="quarter" idx="22"/>
          </p:nvPr>
        </p:nvSpPr>
        <p:spPr>
          <a:xfrm>
            <a:off x="6547954" y="5574879"/>
            <a:ext cx="5174849" cy="814649"/>
          </a:xfrm>
        </p:spPr>
        <p:txBody>
          <a:bodyPr>
            <a:normAutofit/>
          </a:bodyPr>
          <a:lstStyle/>
          <a:p>
            <a:r>
              <a:rPr lang="fi-FI" sz="1400" noProof="1">
                <a:solidFill>
                  <a:schemeClr val="bg1"/>
                </a:solidFill>
              </a:rPr>
              <a:t>Slawomir toimii tällä hetkellä asiakasyksikön johtajana Bufab Polandissa. Hänellä on paljon kokemusta C-osista sekä oston että myynnin osalta.</a:t>
            </a:r>
          </a:p>
        </p:txBody>
      </p:sp>
      <p:sp>
        <p:nvSpPr>
          <p:cNvPr id="8" name="Text Placeholder 7">
            <a:extLst>
              <a:ext uri="{FF2B5EF4-FFF2-40B4-BE49-F238E27FC236}">
                <a16:creationId xmlns:a16="http://schemas.microsoft.com/office/drawing/2014/main" id="{152998D8-6E29-470E-940A-BDC92958E6EC}"/>
              </a:ext>
            </a:extLst>
          </p:cNvPr>
          <p:cNvSpPr>
            <a:spLocks noGrp="1"/>
          </p:cNvSpPr>
          <p:nvPr>
            <p:ph type="body" sz="quarter" idx="23"/>
          </p:nvPr>
        </p:nvSpPr>
        <p:spPr/>
        <p:txBody>
          <a:bodyPr/>
          <a:lstStyle/>
          <a:p>
            <a:r>
              <a:rPr lang="fi-FI" noProof="1"/>
              <a:t>slawomir.bieszk@bufab.com</a:t>
            </a:r>
          </a:p>
        </p:txBody>
      </p:sp>
    </p:spTree>
    <p:extLst>
      <p:ext uri="{BB962C8B-B14F-4D97-AF65-F5344CB8AC3E}">
        <p14:creationId xmlns:p14="http://schemas.microsoft.com/office/powerpoint/2010/main" val="33351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18249064-BA43-4DEF-B6B9-ED4F8315B5B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a:off x="0" y="0"/>
            <a:ext cx="6413326" cy="6858000"/>
          </a:xfrm>
        </p:spPr>
      </p:pic>
      <p:sp>
        <p:nvSpPr>
          <p:cNvPr id="4" name="Text Placeholder 3">
            <a:extLst>
              <a:ext uri="{FF2B5EF4-FFF2-40B4-BE49-F238E27FC236}">
                <a16:creationId xmlns:a16="http://schemas.microsoft.com/office/drawing/2014/main" id="{24675A81-0B53-4C89-A1C1-62E6C88684E5}"/>
              </a:ext>
            </a:extLst>
          </p:cNvPr>
          <p:cNvSpPr>
            <a:spLocks noGrp="1"/>
          </p:cNvSpPr>
          <p:nvPr>
            <p:ph type="body" sz="quarter" idx="12"/>
          </p:nvPr>
        </p:nvSpPr>
        <p:spPr>
          <a:xfrm>
            <a:off x="7035816" y="2276298"/>
            <a:ext cx="3616745" cy="2884377"/>
          </a:xfrm>
        </p:spPr>
        <p:txBody>
          <a:bodyPr/>
          <a:lstStyle/>
          <a:p>
            <a:pPr>
              <a:lnSpc>
                <a:spcPct val="100000"/>
              </a:lnSpc>
            </a:pPr>
            <a:r>
              <a:rPr lang="fi-FI" sz="1600" noProof="1">
                <a:solidFill>
                  <a:srgbClr val="002E5F"/>
                </a:solidFill>
              </a:rPr>
              <a:t>Kiitos, kun luit tämän oppaan – toivottavasti se vastasi tärkeimpiin kysymyksiisi hankintojen keskittämisestä toimittajien osalta.</a:t>
            </a:r>
          </a:p>
          <a:p>
            <a:pPr>
              <a:lnSpc>
                <a:spcPct val="100000"/>
              </a:lnSpc>
            </a:pPr>
            <a:r>
              <a:rPr lang="fi-FI" sz="1600" noProof="1">
                <a:solidFill>
                  <a:srgbClr val="002E5F"/>
                </a:solidFill>
              </a:rPr>
              <a:t>Jos haluat lisätietoja tai suunnittelet hankintojen keskittämistä, ota rohkeasti yhteyttä meihin.</a:t>
            </a:r>
          </a:p>
        </p:txBody>
      </p:sp>
      <p:sp>
        <p:nvSpPr>
          <p:cNvPr id="5" name="Text Placeholder 4">
            <a:extLst>
              <a:ext uri="{FF2B5EF4-FFF2-40B4-BE49-F238E27FC236}">
                <a16:creationId xmlns:a16="http://schemas.microsoft.com/office/drawing/2014/main" id="{52C1D722-3DFB-4F07-998F-A5BD70B3B2EA}"/>
              </a:ext>
            </a:extLst>
          </p:cNvPr>
          <p:cNvSpPr>
            <a:spLocks noGrp="1"/>
          </p:cNvSpPr>
          <p:nvPr>
            <p:ph type="body" sz="quarter" idx="13"/>
          </p:nvPr>
        </p:nvSpPr>
        <p:spPr>
          <a:xfrm>
            <a:off x="7035816" y="1500991"/>
            <a:ext cx="3664469" cy="542883"/>
          </a:xfrm>
        </p:spPr>
        <p:txBody>
          <a:bodyPr/>
          <a:lstStyle/>
          <a:p>
            <a:r>
              <a:rPr lang="fi-FI" sz="3200" b="1" noProof="1">
                <a:solidFill>
                  <a:srgbClr val="002E5F"/>
                </a:solidFill>
              </a:rPr>
              <a:t>Onnea matkaan!</a:t>
            </a:r>
          </a:p>
        </p:txBody>
      </p:sp>
      <p:sp>
        <p:nvSpPr>
          <p:cNvPr id="6" name="Text Placeholder 5">
            <a:extLst>
              <a:ext uri="{FF2B5EF4-FFF2-40B4-BE49-F238E27FC236}">
                <a16:creationId xmlns:a16="http://schemas.microsoft.com/office/drawing/2014/main" id="{A6120B4B-2A17-4317-9B09-A953DDA98BC8}"/>
              </a:ext>
            </a:extLst>
          </p:cNvPr>
          <p:cNvSpPr>
            <a:spLocks noGrp="1"/>
          </p:cNvSpPr>
          <p:nvPr>
            <p:ph type="body" sz="quarter" idx="16"/>
          </p:nvPr>
        </p:nvSpPr>
        <p:spPr>
          <a:xfrm>
            <a:off x="7117298" y="4644628"/>
            <a:ext cx="1828798" cy="427178"/>
          </a:xfrm>
          <a:solidFill>
            <a:srgbClr val="315C6D"/>
          </a:solidFill>
          <a:ln w="15875">
            <a:solidFill>
              <a:schemeClr val="bg1"/>
            </a:solidFill>
          </a:ln>
        </p:spPr>
        <p:txBody>
          <a:bodyPr>
            <a:normAutofit/>
          </a:bodyPr>
          <a:lstStyle/>
          <a:p>
            <a:r>
              <a:rPr lang="fi-FI" sz="1200" noProof="1">
                <a:solidFill>
                  <a:schemeClr val="bg1"/>
                </a:solidFill>
                <a:hlinkClick r:id="rId3">
                  <a:extLst>
                    <a:ext uri="{A12FA001-AC4F-418D-AE19-62706E023703}">
                      <ahyp:hlinkClr xmlns:ahyp="http://schemas.microsoft.com/office/drawing/2018/hyperlinkcolor" val="tx"/>
                    </a:ext>
                  </a:extLst>
                </a:hlinkClick>
              </a:rPr>
              <a:t>Puhu asiantuntijalle</a:t>
            </a:r>
            <a:endParaRPr lang="fi-FI" sz="1200" noProof="1">
              <a:solidFill>
                <a:schemeClr val="bg1"/>
              </a:solidFill>
            </a:endParaRPr>
          </a:p>
        </p:txBody>
      </p:sp>
    </p:spTree>
    <p:extLst>
      <p:ext uri="{BB962C8B-B14F-4D97-AF65-F5344CB8AC3E}">
        <p14:creationId xmlns:p14="http://schemas.microsoft.com/office/powerpoint/2010/main" val="27703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DD97FFB-8049-584C-AE4A-7A9CFA4DB29D}"/>
              </a:ext>
            </a:extLst>
          </p:cNvPr>
          <p:cNvSpPr txBox="1">
            <a:spLocks/>
          </p:cNvSpPr>
          <p:nvPr/>
        </p:nvSpPr>
        <p:spPr>
          <a:xfrm>
            <a:off x="524351" y="2532283"/>
            <a:ext cx="5122387" cy="1793431"/>
          </a:xfrm>
          <a:prstGeom prst="rect">
            <a:avLst/>
          </a:prstGeom>
        </p:spPr>
        <p:txBody>
          <a:bodyPr vert="horz" lIns="91440" tIns="45720" rIns="91440" bIns="45720" rtlCol="0"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noProof="1"/>
              <a:t>Hankintojen keskittämisen kolme etua</a:t>
            </a:r>
          </a:p>
        </p:txBody>
      </p:sp>
      <p:pic>
        <p:nvPicPr>
          <p:cNvPr id="4" name="Picture 3" descr="A picture containing person, person&#10;&#10;Description automatically generated">
            <a:extLst>
              <a:ext uri="{FF2B5EF4-FFF2-40B4-BE49-F238E27FC236}">
                <a16:creationId xmlns:a16="http://schemas.microsoft.com/office/drawing/2014/main" id="{061D0413-08A8-42AB-A39B-DAFA1D25F9C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5321507" y="0"/>
            <a:ext cx="6870492" cy="6858000"/>
          </a:xfrm>
          <a:prstGeom prst="rect">
            <a:avLst/>
          </a:prstGeom>
        </p:spPr>
      </p:pic>
    </p:spTree>
    <p:extLst>
      <p:ext uri="{BB962C8B-B14F-4D97-AF65-F5344CB8AC3E}">
        <p14:creationId xmlns:p14="http://schemas.microsoft.com/office/powerpoint/2010/main" val="2161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B01B2-1322-4399-9750-2A650A2BF8FB}"/>
              </a:ext>
            </a:extLst>
          </p:cNvPr>
          <p:cNvSpPr>
            <a:spLocks noGrp="1"/>
          </p:cNvSpPr>
          <p:nvPr>
            <p:ph type="body" sz="quarter" idx="13"/>
          </p:nvPr>
        </p:nvSpPr>
        <p:spPr>
          <a:xfrm>
            <a:off x="469197" y="878400"/>
            <a:ext cx="5124009" cy="716147"/>
          </a:xfrm>
        </p:spPr>
        <p:txBody>
          <a:bodyPr>
            <a:normAutofit/>
          </a:bodyPr>
          <a:lstStyle/>
          <a:p>
            <a:r>
              <a:rPr lang="fi-FI"/>
              <a:t>Vähemmän hallintoa</a:t>
            </a:r>
            <a:endParaRPr lang="fi-FI" dirty="0"/>
          </a:p>
        </p:txBody>
      </p:sp>
      <p:sp>
        <p:nvSpPr>
          <p:cNvPr id="3" name="Text Placeholder 2">
            <a:extLst>
              <a:ext uri="{FF2B5EF4-FFF2-40B4-BE49-F238E27FC236}">
                <a16:creationId xmlns:a16="http://schemas.microsoft.com/office/drawing/2014/main" id="{969BF6E3-7433-4726-9CE8-E45716873C9C}"/>
              </a:ext>
            </a:extLst>
          </p:cNvPr>
          <p:cNvSpPr>
            <a:spLocks noGrp="1"/>
          </p:cNvSpPr>
          <p:nvPr>
            <p:ph type="body" sz="quarter" idx="14"/>
          </p:nvPr>
        </p:nvSpPr>
        <p:spPr>
          <a:xfrm>
            <a:off x="469198" y="1605600"/>
            <a:ext cx="4291646" cy="4289581"/>
          </a:xfrm>
        </p:spPr>
        <p:txBody>
          <a:bodyPr>
            <a:normAutofit/>
          </a:bodyPr>
          <a:lstStyle/>
          <a:p>
            <a:pPr marL="0" indent="0">
              <a:buNone/>
            </a:pPr>
            <a:r>
              <a:rPr lang="fi-FI" dirty="0"/>
              <a:t>Merkittävin hyöty ostajalle keskitetystä toimittajakannasta on hallinnon vähentyminen.</a:t>
            </a:r>
          </a:p>
          <a:p>
            <a:pPr marL="0" indent="0">
              <a:buNone/>
            </a:pPr>
            <a:r>
              <a:rPr lang="fi-FI" dirty="0"/>
              <a:t>Kun toimittajia on paljon, seuraavat toimet on tehtävä:</a:t>
            </a:r>
          </a:p>
          <a:p>
            <a:r>
              <a:rPr lang="fi-FI" dirty="0"/>
              <a:t>Osien hankinta</a:t>
            </a:r>
          </a:p>
          <a:p>
            <a:r>
              <a:rPr lang="fi-FI" dirty="0"/>
              <a:t>Hinnoista neuvottelu</a:t>
            </a:r>
          </a:p>
          <a:p>
            <a:r>
              <a:rPr lang="fi-FI" dirty="0"/>
              <a:t>Tilausten tekeminen</a:t>
            </a:r>
          </a:p>
          <a:p>
            <a:r>
              <a:rPr lang="fi-FI" dirty="0"/>
              <a:t>Laskujen maksaminen</a:t>
            </a:r>
          </a:p>
          <a:p>
            <a:r>
              <a:rPr lang="fi-FI" dirty="0"/>
              <a:t>Toimitusten vastaanotto</a:t>
            </a:r>
          </a:p>
          <a:p>
            <a:pPr marL="0" indent="0">
              <a:buNone/>
            </a:pPr>
            <a:r>
              <a:rPr lang="fi-FI" dirty="0"/>
              <a:t>…kunkin toimittajan osalta.</a:t>
            </a:r>
          </a:p>
          <a:p>
            <a:pPr marL="0" indent="0">
              <a:buNone/>
            </a:pPr>
            <a:r>
              <a:rPr lang="fi-FI" dirty="0"/>
              <a:t>Toimittajien määrän vähentäminen poistaa paljon toistuvaa manuaalista työtä – ja antaa aikaa keskittyä muihin asioihin.</a:t>
            </a:r>
          </a:p>
        </p:txBody>
      </p:sp>
      <p:sp>
        <p:nvSpPr>
          <p:cNvPr id="5" name="Text Placeholder 1">
            <a:extLst>
              <a:ext uri="{FF2B5EF4-FFF2-40B4-BE49-F238E27FC236}">
                <a16:creationId xmlns:a16="http://schemas.microsoft.com/office/drawing/2014/main" id="{3B9512D8-D304-46B7-89E4-774C3D15C666}"/>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a:t>Hankintojen </a:t>
            </a:r>
            <a:r>
              <a:rPr lang="fi-FI" sz="1400" noProof="1"/>
              <a:t>keskittämisen</a:t>
            </a:r>
            <a:r>
              <a:rPr lang="fi-FI" sz="1400"/>
              <a:t> edut</a:t>
            </a:r>
            <a:endParaRPr lang="fi-FI" sz="1400" dirty="0"/>
          </a:p>
        </p:txBody>
      </p:sp>
      <p:pic>
        <p:nvPicPr>
          <p:cNvPr id="11" name="Picture Placeholder 10" descr="A person looking at a computer screen&#10;&#10;Description automatically generated with medium confidence">
            <a:extLst>
              <a:ext uri="{FF2B5EF4-FFF2-40B4-BE49-F238E27FC236}">
                <a16:creationId xmlns:a16="http://schemas.microsoft.com/office/drawing/2014/main" id="{7F03C8F0-763B-4F94-AB39-1EC8CAC0CBE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1815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9E9899-495A-4C9B-965E-D31753DF6388}"/>
              </a:ext>
            </a:extLst>
          </p:cNvPr>
          <p:cNvSpPr>
            <a:spLocks noGrp="1"/>
          </p:cNvSpPr>
          <p:nvPr>
            <p:ph type="body" sz="quarter" idx="16"/>
          </p:nvPr>
        </p:nvSpPr>
        <p:spPr/>
        <p:txBody>
          <a:bodyPr/>
          <a:lstStyle/>
          <a:p>
            <a:r>
              <a:rPr lang="fi-FI" noProof="1"/>
              <a:t>Paremmat toimittajasuhteet</a:t>
            </a:r>
          </a:p>
        </p:txBody>
      </p:sp>
      <p:sp>
        <p:nvSpPr>
          <p:cNvPr id="4" name="Text Placeholder 3">
            <a:extLst>
              <a:ext uri="{FF2B5EF4-FFF2-40B4-BE49-F238E27FC236}">
                <a16:creationId xmlns:a16="http://schemas.microsoft.com/office/drawing/2014/main" id="{F31D4EC8-D387-431C-8357-6E2FBB1828FE}"/>
              </a:ext>
            </a:extLst>
          </p:cNvPr>
          <p:cNvSpPr>
            <a:spLocks noGrp="1"/>
          </p:cNvSpPr>
          <p:nvPr>
            <p:ph type="body" sz="quarter" idx="17"/>
          </p:nvPr>
        </p:nvSpPr>
        <p:spPr>
          <a:xfrm>
            <a:off x="6563493" y="2038300"/>
            <a:ext cx="4588211" cy="4289581"/>
          </a:xfrm>
        </p:spPr>
        <p:txBody>
          <a:bodyPr/>
          <a:lstStyle/>
          <a:p>
            <a:pPr marL="0" indent="0">
              <a:buNone/>
            </a:pPr>
            <a:r>
              <a:rPr lang="fi-FI" noProof="1"/>
              <a:t>Todennäköisesti sinulla ei ole aikaa tutustua toimittajiin syvällisesti – eivätkä toimittajat halua käyttää aikaa suhteen kehittämiseen pienen asiakkaan kanssa.</a:t>
            </a:r>
          </a:p>
          <a:p>
            <a:pPr marL="0" indent="0">
              <a:buNone/>
            </a:pPr>
            <a:r>
              <a:rPr lang="fi-FI" noProof="1"/>
              <a:t>Tällaisella tilanteella voi olla useita seurauksia:</a:t>
            </a:r>
          </a:p>
          <a:p>
            <a:r>
              <a:rPr lang="fi-FI" noProof="1"/>
              <a:t>Hitaampi viestintä</a:t>
            </a:r>
          </a:p>
          <a:p>
            <a:r>
              <a:rPr lang="fi-FI" noProof="1"/>
              <a:t>Korkeammat C-osien ostohinnat</a:t>
            </a:r>
          </a:p>
          <a:p>
            <a:r>
              <a:rPr lang="fi-FI" noProof="1"/>
              <a:t>Pidemmät ongelmanratkaisun odotusajat</a:t>
            </a:r>
          </a:p>
          <a:p>
            <a:pPr marL="0" indent="0">
              <a:buNone/>
            </a:pPr>
            <a:r>
              <a:rPr lang="fi-FI" noProof="1"/>
              <a:t>Hankintojen keskittämisen jälkeen sinulla on enemmän aikaa luoda paremmin toimiva suhde kuhunkin toimittajaan. Myös toimittajat näkevät yrityksesi merkittävämpänä asiakkaana.</a:t>
            </a:r>
          </a:p>
          <a:p>
            <a:pPr marL="0" indent="0">
              <a:buNone/>
            </a:pPr>
            <a:r>
              <a:rPr lang="fi-FI" noProof="1"/>
              <a:t>Ajan myötä tämä voi tarkoittaa suotuisampaa hinnoittelua ja selkeämpää viestintää.</a:t>
            </a:r>
          </a:p>
          <a:p>
            <a:pPr marL="0" indent="0">
              <a:buNone/>
            </a:pPr>
            <a:endParaRPr lang="fi-FI" noProof="1"/>
          </a:p>
        </p:txBody>
      </p:sp>
      <p:sp>
        <p:nvSpPr>
          <p:cNvPr id="7" name="Text Placeholder 1">
            <a:extLst>
              <a:ext uri="{FF2B5EF4-FFF2-40B4-BE49-F238E27FC236}">
                <a16:creationId xmlns:a16="http://schemas.microsoft.com/office/drawing/2014/main" id="{36BF0F66-F36A-412F-A8DD-2C8789E0298A}"/>
              </a:ext>
            </a:extLst>
          </p:cNvPr>
          <p:cNvSpPr txBox="1">
            <a:spLocks/>
          </p:cNvSpPr>
          <p:nvPr/>
        </p:nvSpPr>
        <p:spPr>
          <a:xfrm>
            <a:off x="6563493"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noProof="1"/>
              <a:t>Hankintojen keskittämisen edut</a:t>
            </a:r>
          </a:p>
        </p:txBody>
      </p:sp>
      <p:pic>
        <p:nvPicPr>
          <p:cNvPr id="9" name="Picture Placeholder 8" descr="A group of people sitting at a table with laptops&#10;&#10;Description automatically generated with medium confidence">
            <a:extLst>
              <a:ext uri="{FF2B5EF4-FFF2-40B4-BE49-F238E27FC236}">
                <a16:creationId xmlns:a16="http://schemas.microsoft.com/office/drawing/2014/main" id="{BB5A2B22-6657-48DD-8303-218DFAD704D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37122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C2E44-25CB-4473-9192-669B7D912DC5}"/>
              </a:ext>
            </a:extLst>
          </p:cNvPr>
          <p:cNvSpPr>
            <a:spLocks noGrp="1"/>
          </p:cNvSpPr>
          <p:nvPr>
            <p:ph type="body" sz="quarter" idx="13"/>
          </p:nvPr>
        </p:nvSpPr>
        <p:spPr/>
        <p:txBody>
          <a:bodyPr/>
          <a:lstStyle/>
          <a:p>
            <a:r>
              <a:rPr lang="fi-FI" noProof="1"/>
              <a:t>Laadukkaampi valmistus</a:t>
            </a:r>
          </a:p>
        </p:txBody>
      </p:sp>
      <p:sp>
        <p:nvSpPr>
          <p:cNvPr id="3" name="Text Placeholder 2">
            <a:extLst>
              <a:ext uri="{FF2B5EF4-FFF2-40B4-BE49-F238E27FC236}">
                <a16:creationId xmlns:a16="http://schemas.microsoft.com/office/drawing/2014/main" id="{FE188FDB-C301-4552-81B8-1F1D4F251280}"/>
              </a:ext>
            </a:extLst>
          </p:cNvPr>
          <p:cNvSpPr>
            <a:spLocks noGrp="1"/>
          </p:cNvSpPr>
          <p:nvPr>
            <p:ph type="body" sz="quarter" idx="14"/>
          </p:nvPr>
        </p:nvSpPr>
        <p:spPr>
          <a:xfrm>
            <a:off x="469198" y="1605600"/>
            <a:ext cx="4500368" cy="4289581"/>
          </a:xfrm>
        </p:spPr>
        <p:txBody>
          <a:bodyPr/>
          <a:lstStyle/>
          <a:p>
            <a:pPr marL="0" indent="0">
              <a:buNone/>
            </a:pPr>
            <a:r>
              <a:rPr lang="fi-FI" noProof="1"/>
              <a:t>Seisonta-aika on valtava ongelma mille tahansa valmistustoiminnalle.</a:t>
            </a:r>
          </a:p>
          <a:p>
            <a:pPr marL="0" indent="0">
              <a:buNone/>
            </a:pPr>
            <a:r>
              <a:rPr lang="fi-FI" noProof="1"/>
              <a:t>Lyhytkin seisonta-aika voi käydä todella kalliiksi, joten sitä kannattaa välttää kaikin keinoin.</a:t>
            </a:r>
          </a:p>
          <a:p>
            <a:pPr marL="0" indent="0">
              <a:buNone/>
            </a:pPr>
            <a:r>
              <a:rPr lang="fi-FI" noProof="1"/>
              <a:t>Seisonta-ajan syy voi olla koneen rikkoutuminen tai inhimillinen virhe – mutta tuotantolinja voi pysähtyä myös C-osien loppumisen myötä.</a:t>
            </a:r>
          </a:p>
          <a:p>
            <a:pPr marL="0" indent="0">
              <a:buNone/>
            </a:pPr>
            <a:r>
              <a:rPr lang="fi-FI" noProof="1"/>
              <a:t>Työskenneltäessä liian monien toimittajien kanssa käynnissä olevia tilauksia ja toimituksia on vaikea hallita.</a:t>
            </a:r>
          </a:p>
          <a:p>
            <a:pPr marL="0" indent="0">
              <a:buNone/>
            </a:pPr>
            <a:r>
              <a:rPr lang="fi-FI" noProof="1"/>
              <a:t>Jos tilanne riistäytyy käsistä, C-osat saattavat loppua tehtaalta – ja syy tästä aiheutuvasta seisonta-ajasta lankeaa ostajalle.</a:t>
            </a:r>
          </a:p>
          <a:p>
            <a:pPr marL="0" indent="0">
              <a:buNone/>
            </a:pPr>
            <a:r>
              <a:rPr lang="fi-FI" noProof="1"/>
              <a:t>Keskittämällä hankintojasi saat paremman käsityksen C-osien virtauksesta toimintaasi ja voit välttää odottamattoman osapulan.</a:t>
            </a:r>
          </a:p>
        </p:txBody>
      </p:sp>
      <p:sp>
        <p:nvSpPr>
          <p:cNvPr id="5" name="Text Placeholder 1">
            <a:extLst>
              <a:ext uri="{FF2B5EF4-FFF2-40B4-BE49-F238E27FC236}">
                <a16:creationId xmlns:a16="http://schemas.microsoft.com/office/drawing/2014/main" id="{0FE368A3-15B7-48ED-A78D-5901E1E9FEC8}"/>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noProof="1"/>
              <a:t>Hankintojen keskittämisen edut</a:t>
            </a:r>
          </a:p>
        </p:txBody>
      </p:sp>
      <p:pic>
        <p:nvPicPr>
          <p:cNvPr id="9" name="Picture Placeholder 8" descr="A person working in a factory&#10;&#10;Description automatically generated with low confidence">
            <a:extLst>
              <a:ext uri="{FF2B5EF4-FFF2-40B4-BE49-F238E27FC236}">
                <a16:creationId xmlns:a16="http://schemas.microsoft.com/office/drawing/2014/main" id="{B14DCCF8-C34E-4734-8A21-332FE158ECAF}"/>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79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83FFE-64EE-4103-8D43-C35BEC0EC9F5}"/>
              </a:ext>
            </a:extLst>
          </p:cNvPr>
          <p:cNvSpPr>
            <a:spLocks noGrp="1"/>
          </p:cNvSpPr>
          <p:nvPr>
            <p:ph type="body" sz="quarter" idx="13"/>
          </p:nvPr>
        </p:nvSpPr>
        <p:spPr>
          <a:xfrm>
            <a:off x="524351" y="2532283"/>
            <a:ext cx="5122387" cy="1793431"/>
          </a:xfrm>
        </p:spPr>
        <p:txBody>
          <a:bodyPr anchor="ctr"/>
          <a:lstStyle/>
          <a:p>
            <a:r>
              <a:rPr lang="fi-FI" noProof="1"/>
              <a:t>Kolme menetelmää hankintojen keskittämiseen</a:t>
            </a:r>
          </a:p>
        </p:txBody>
      </p:sp>
      <p:pic>
        <p:nvPicPr>
          <p:cNvPr id="4" name="Picture 3" descr="A picture containing person&#10;&#10;Description automatically generated">
            <a:extLst>
              <a:ext uri="{FF2B5EF4-FFF2-40B4-BE49-F238E27FC236}">
                <a16:creationId xmlns:a16="http://schemas.microsoft.com/office/drawing/2014/main" id="{469E8333-3AB1-4C32-81FC-68022F1E74D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646738" y="-2"/>
            <a:ext cx="6545262" cy="6858000"/>
          </a:xfrm>
          <a:prstGeom prst="rect">
            <a:avLst/>
          </a:prstGeom>
        </p:spPr>
      </p:pic>
    </p:spTree>
    <p:extLst>
      <p:ext uri="{BB962C8B-B14F-4D97-AF65-F5344CB8AC3E}">
        <p14:creationId xmlns:p14="http://schemas.microsoft.com/office/powerpoint/2010/main" val="38315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a:xfrm>
            <a:off x="469197" y="644007"/>
            <a:ext cx="10757603" cy="716147"/>
          </a:xfrm>
        </p:spPr>
        <p:txBody>
          <a:bodyPr/>
          <a:lstStyle/>
          <a:p>
            <a:pPr>
              <a:lnSpc>
                <a:spcPct val="100000"/>
              </a:lnSpc>
            </a:pPr>
            <a:r>
              <a:rPr lang="fi-FI" noProof="1"/>
              <a:t>Mikä menetelmä on paras?</a:t>
            </a:r>
            <a:endParaRPr lang="fi-FI" sz="1200" b="0" noProof="1"/>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674059"/>
            <a:ext cx="3202885" cy="3916755"/>
          </a:xfrm>
        </p:spPr>
        <p:txBody>
          <a:bodyPr/>
          <a:lstStyle/>
          <a:p>
            <a:pPr marL="0" indent="0">
              <a:lnSpc>
                <a:spcPct val="150000"/>
              </a:lnSpc>
              <a:buNone/>
            </a:pPr>
            <a:r>
              <a:rPr lang="fi-FI" noProof="1"/>
              <a:t>Monestakin syystä et välttämättä halua, että yksi toimittaja käsittelee kaikki C-osasi.</a:t>
            </a:r>
          </a:p>
          <a:p>
            <a:pPr marL="0" indent="0">
              <a:lnSpc>
                <a:spcPct val="150000"/>
              </a:lnSpc>
              <a:buNone/>
            </a:pPr>
            <a:r>
              <a:rPr lang="fi-FI" noProof="1"/>
              <a:t>Siinä tapauksessa voit keskittää toimintaasi osittain.</a:t>
            </a:r>
          </a:p>
          <a:p>
            <a:pPr marL="0" indent="0">
              <a:lnSpc>
                <a:spcPct val="150000"/>
              </a:lnSpc>
              <a:buNone/>
            </a:pPr>
            <a:r>
              <a:rPr lang="fi-FI" noProof="1"/>
              <a:t>Tähän voi liittyä esimerkiksi yhteen toimittajaan siirtyminen yleisimpien C-osien osalta ja monimutkaisten tai epätavallisten osien jättäminen useille toimittajille.</a:t>
            </a:r>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311935"/>
            <a:ext cx="3391766" cy="362124"/>
          </a:xfrm>
        </p:spPr>
        <p:txBody>
          <a:bodyPr/>
          <a:lstStyle/>
          <a:p>
            <a:r>
              <a:rPr lang="fi-FI" sz="1400" noProof="1"/>
              <a:t>Osittainen keskittäminen</a:t>
            </a:r>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302858"/>
            <a:ext cx="3391766" cy="362124"/>
          </a:xfrm>
        </p:spPr>
        <p:txBody>
          <a:bodyPr/>
          <a:lstStyle/>
          <a:p>
            <a:r>
              <a:rPr lang="fi-FI" sz="1400" noProof="1"/>
              <a:t>Täysi keskittäminen</a:t>
            </a:r>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308816"/>
            <a:ext cx="3391766" cy="362124"/>
          </a:xfrm>
        </p:spPr>
        <p:txBody>
          <a:bodyPr/>
          <a:lstStyle/>
          <a:p>
            <a:r>
              <a:rPr lang="fi-FI" sz="1400" b="1" noProof="1"/>
              <a:t>Toimittajan hallinnoima varasto (VMI)</a:t>
            </a:r>
            <a:endParaRPr lang="fi-FI" sz="1400" noProof="1"/>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664983"/>
            <a:ext cx="3096729" cy="3686120"/>
          </a:xfrm>
        </p:spPr>
        <p:txBody>
          <a:bodyPr/>
          <a:lstStyle/>
          <a:p>
            <a:pPr marL="0" indent="0">
              <a:lnSpc>
                <a:spcPct val="150000"/>
              </a:lnSpc>
              <a:buNone/>
            </a:pPr>
            <a:r>
              <a:rPr lang="fi-FI" noProof="1"/>
              <a:t>Tällä menetelmällä siirryt käyttämään yhtä toimittajaa, joka huolehtii kaikista C-osiin liittyvistä tarpeistasi.</a:t>
            </a:r>
          </a:p>
          <a:p>
            <a:pPr marL="0" indent="0">
              <a:lnSpc>
                <a:spcPct val="150000"/>
              </a:lnSpc>
              <a:buNone/>
            </a:pPr>
            <a:r>
              <a:rPr lang="fi-FI" noProof="1"/>
              <a:t>Sinulla on yksi kumppani, ja kaikkia tilaus-, toimitus- ja maksuprosessejasi on nopeutettu.</a:t>
            </a:r>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664983"/>
            <a:ext cx="3204473" cy="3388462"/>
          </a:xfrm>
        </p:spPr>
        <p:txBody>
          <a:bodyPr>
            <a:normAutofit/>
          </a:bodyPr>
          <a:lstStyle/>
          <a:p>
            <a:pPr marL="0" indent="0">
              <a:lnSpc>
                <a:spcPct val="150000"/>
              </a:lnSpc>
              <a:buNone/>
            </a:pPr>
            <a:r>
              <a:rPr lang="fi-FI" noProof="1"/>
              <a:t>C-toimittajasi on kokonaisvastuussa sisäisen C-osavarastosi hallinnasta.</a:t>
            </a:r>
          </a:p>
          <a:p>
            <a:pPr marL="0" indent="0">
              <a:lnSpc>
                <a:spcPct val="150000"/>
              </a:lnSpc>
              <a:buNone/>
            </a:pPr>
            <a:r>
              <a:rPr lang="fi-FI" noProof="1"/>
              <a:t>Saat toimittajalta sovellukset ja ohjelmistot varaston seuraamiseksi. VMI-ratkaisut mahdollistavat usein automaattisen tilaamisen, kun osavarastot laskevat tietyn tason alapuolelle.</a:t>
            </a:r>
          </a:p>
          <a:p>
            <a:pPr marL="0" indent="0">
              <a:lnSpc>
                <a:spcPct val="150000"/>
              </a:lnSpc>
              <a:buNone/>
            </a:pPr>
            <a:r>
              <a:rPr lang="fi-FI" noProof="1"/>
              <a:t>Voit valita tarpeisiisi parhaiten sopivan logistiikkaratkaisun perustason skannausratkaisusta kokonaisvaltaiseen VMI-ratkaisuun.</a:t>
            </a:r>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274529"/>
            <a:ext cx="11208453" cy="323165"/>
          </a:xfrm>
          <a:prstGeom prst="rect">
            <a:avLst/>
          </a:prstGeom>
          <a:noFill/>
        </p:spPr>
        <p:txBody>
          <a:bodyPr wrap="square" rtlCol="0">
            <a:spAutoFit/>
          </a:bodyPr>
          <a:lstStyle/>
          <a:p>
            <a:r>
              <a:rPr lang="fi-FI" sz="1500" b="0" noProof="1"/>
              <a:t>Jos suunnittelet hankintojen keskittämistä, voit hyödyntää joitakin menetelmiä.</a:t>
            </a:r>
            <a:endParaRPr lang="fi-FI" sz="1500" noProof="1"/>
          </a:p>
        </p:txBody>
      </p:sp>
    </p:spTree>
    <p:extLst>
      <p:ext uri="{BB962C8B-B14F-4D97-AF65-F5344CB8AC3E}">
        <p14:creationId xmlns:p14="http://schemas.microsoft.com/office/powerpoint/2010/main" val="17230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07747-DB9D-4604-8089-33BE43F11C39}"/>
              </a:ext>
            </a:extLst>
          </p:cNvPr>
          <p:cNvSpPr>
            <a:spLocks noGrp="1"/>
          </p:cNvSpPr>
          <p:nvPr>
            <p:ph type="body" sz="quarter" idx="13"/>
          </p:nvPr>
        </p:nvSpPr>
        <p:spPr>
          <a:xfrm>
            <a:off x="524351" y="2532283"/>
            <a:ext cx="5122387" cy="1793431"/>
          </a:xfrm>
        </p:spPr>
        <p:txBody>
          <a:bodyPr anchor="ctr"/>
          <a:lstStyle/>
          <a:p>
            <a:r>
              <a:rPr lang="fi-FI" noProof="1"/>
              <a:t>Miten hankintojen keskittäminen toimii käytännössä?</a:t>
            </a:r>
          </a:p>
        </p:txBody>
      </p:sp>
      <p:pic>
        <p:nvPicPr>
          <p:cNvPr id="6" name="Picture 5">
            <a:extLst>
              <a:ext uri="{FF2B5EF4-FFF2-40B4-BE49-F238E27FC236}">
                <a16:creationId xmlns:a16="http://schemas.microsoft.com/office/drawing/2014/main" id="{F755ADAF-4293-4BB2-A880-BE47029678F9}"/>
              </a:ext>
            </a:extLst>
          </p:cNvPr>
          <p:cNvPicPr>
            <a:picLocks noChangeAspect="1"/>
          </p:cNvPicPr>
          <p:nvPr/>
        </p:nvPicPr>
        <p:blipFill rotWithShape="1">
          <a:blip r:embed="rId2"/>
          <a:srcRect l="34734"/>
          <a:stretch/>
        </p:blipFill>
        <p:spPr>
          <a:xfrm>
            <a:off x="4477407" y="0"/>
            <a:ext cx="7714593" cy="6858000"/>
          </a:xfrm>
          <a:prstGeom prst="rect">
            <a:avLst/>
          </a:prstGeom>
        </p:spPr>
      </p:pic>
    </p:spTree>
    <p:extLst>
      <p:ext uri="{BB962C8B-B14F-4D97-AF65-F5344CB8AC3E}">
        <p14:creationId xmlns:p14="http://schemas.microsoft.com/office/powerpoint/2010/main" val="529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ufab template">
  <a:themeElements>
    <a:clrScheme name="Bufab 1">
      <a:dk1>
        <a:srgbClr val="002E5F"/>
      </a:dk1>
      <a:lt1>
        <a:srgbClr val="FFFFFF"/>
      </a:lt1>
      <a:dk2>
        <a:srgbClr val="3C89C7"/>
      </a:dk2>
      <a:lt2>
        <a:srgbClr val="231F20"/>
      </a:lt2>
      <a:accent1>
        <a:srgbClr val="2A8C47"/>
      </a:accent1>
      <a:accent2>
        <a:srgbClr val="F39200"/>
      </a:accent2>
      <a:accent3>
        <a:srgbClr val="CD6C26"/>
      </a:accent3>
      <a:accent4>
        <a:srgbClr val="315C6D"/>
      </a:accent4>
      <a:accent5>
        <a:srgbClr val="C1DAE0"/>
      </a:accent5>
      <a:accent6>
        <a:srgbClr val="50003C"/>
      </a:accent6>
      <a:hlink>
        <a:srgbClr val="202020"/>
      </a:hlink>
      <a:folHlink>
        <a:srgbClr val="2020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_PowerPoint_2020" id="{3A3FF9DA-B2C6-8640-AD4C-286048DA57B8}" vid="{3B7E6600-94D7-F94A-B7E1-DA52090EB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A190C7B636A4088C5109BA7DAE582" ma:contentTypeVersion="13" ma:contentTypeDescription="Create a new document." ma:contentTypeScope="" ma:versionID="4facbb59af480639f44a8e00ebf3baaa">
  <xsd:schema xmlns:xsd="http://www.w3.org/2001/XMLSchema" xmlns:xs="http://www.w3.org/2001/XMLSchema" xmlns:p="http://schemas.microsoft.com/office/2006/metadata/properties" xmlns:ns2="bd274658-bdd0-4ae1-93e6-d65e3daa935d" xmlns:ns3="22e4344b-a9ba-498a-a950-a52fe281e60f" targetNamespace="http://schemas.microsoft.com/office/2006/metadata/properties" ma:root="true" ma:fieldsID="a7fc6f283b5b26530e02e1834f3210bc" ns2:_="" ns3:_="">
    <xsd:import namespace="bd274658-bdd0-4ae1-93e6-d65e3daa935d"/>
    <xsd:import namespace="22e4344b-a9ba-498a-a950-a52fe281e6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4658-bdd0-4ae1-93e6-d65e3daa9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e4344b-a9ba-498a-a950-a52fe281e6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F0C0A-BC62-4153-A7C2-C69F6A8B9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74658-bdd0-4ae1-93e6-d65e3daa935d"/>
    <ds:schemaRef ds:uri="22e4344b-a9ba-498a-a950-a52fe281e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DC9C1-05DA-4FAC-99DD-69074F6BDDDE}">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22e4344b-a9ba-498a-a950-a52fe281e60f"/>
    <ds:schemaRef ds:uri="http://schemas.microsoft.com/office/2006/metadata/properties"/>
    <ds:schemaRef ds:uri="http://purl.org/dc/dcmitype/"/>
    <ds:schemaRef ds:uri="bd274658-bdd0-4ae1-93e6-d65e3daa935d"/>
    <ds:schemaRef ds:uri="http://www.w3.org/XML/1998/namespace"/>
    <ds:schemaRef ds:uri="http://purl.org/dc/elements/1.1/"/>
  </ds:schemaRefs>
</ds:datastoreItem>
</file>

<file path=customXml/itemProps3.xml><?xml version="1.0" encoding="utf-8"?>
<ds:datastoreItem xmlns:ds="http://schemas.openxmlformats.org/officeDocument/2006/customXml" ds:itemID="{47AD050F-F50A-4C76-B494-FA7DFC20A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Widescreen</PresentationFormat>
  <Paragraphs>188</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1_Bufab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Bufab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Bufab - Ostajan opas hankintojen keskittämiseen</dc:title>
  <dc:subject>Sales Presentation</dc:subject>
  <dc:creator>Slawomir Bieszk</dc:creator>
  <cp:keywords>Hankintojen keskittämisen</cp:keywords>
  <dc:description/>
  <cp:lastModifiedBy>Doug Bolton</cp:lastModifiedBy>
  <cp:revision>24</cp:revision>
  <dcterms:created xsi:type="dcterms:W3CDTF">2020-12-11T11:06:29Z</dcterms:created>
  <dcterms:modified xsi:type="dcterms:W3CDTF">2022-09-01T13:53:41Z</dcterms:modified>
  <cp:category>Hankintojen keskittämisen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0x010100E95A190C7B636A4088C5109BA7DAE582</vt:lpwstr>
  </property>
</Properties>
</file>